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6" r:id="rId1"/>
  </p:sldMasterIdLst>
  <p:notesMasterIdLst>
    <p:notesMasterId r:id="rId15"/>
  </p:notesMasterIdLst>
  <p:sldIdLst>
    <p:sldId id="256" r:id="rId2"/>
    <p:sldId id="257" r:id="rId3"/>
    <p:sldId id="258" r:id="rId4"/>
    <p:sldId id="259" r:id="rId5"/>
    <p:sldId id="260" r:id="rId6"/>
    <p:sldId id="261" r:id="rId7"/>
    <p:sldId id="262" r:id="rId8"/>
    <p:sldId id="269" r:id="rId9"/>
    <p:sldId id="263" r:id="rId10"/>
    <p:sldId id="264" r:id="rId11"/>
    <p:sldId id="265" r:id="rId12"/>
    <p:sldId id="266" r:id="rId13"/>
    <p:sldId id="267" r:id="rId14"/>
  </p:sldIdLst>
  <p:sldSz cx="9144000" cy="5143500" type="screen16x9"/>
  <p:notesSz cx="6858000" cy="9144000"/>
  <p:embeddedFontLst>
    <p:embeddedFont>
      <p:font typeface="Inter Tight" pitchFamily="2" charset="0"/>
      <p:regular r:id="rId16"/>
      <p:bold r:id="rId17"/>
      <p:italic r:id="rId18"/>
      <p:boldItalic r:id="rId19"/>
    </p:embeddedFont>
    <p:embeddedFont>
      <p:font typeface="Inter Tight Medium" pitchFamily="2" charset="0"/>
      <p:regular r:id="rId20"/>
      <p:bold r:id="rId21"/>
      <p:italic r:id="rId22"/>
      <p:boldItalic r:id="rId23"/>
    </p:embeddedFont>
    <p:embeddedFont>
      <p:font typeface="Inter Tight SemiBold" pitchFamily="2"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94674"/>
  </p:normalViewPr>
  <p:slideViewPr>
    <p:cSldViewPr snapToGrid="0">
      <p:cViewPr varScale="1">
        <p:scale>
          <a:sx n="165" d="100"/>
          <a:sy n="165" d="100"/>
        </p:scale>
        <p:origin x="36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316e3421fc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316e3421fc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316e3421fcf_0_5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7" name="Google Shape;427;g316e3421fcf_0_5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363ee060a6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7" name="Google Shape;437;g363ee060a6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316e3421fcf_0_6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8" name="Google Shape;448;g316e3421fcf_0_6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316e3421fcf_0_3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316e3421fcf_0_3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316e3421fcf_0_6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316e3421fcf_0_6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316e3421fcf_0_3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316e3421fcf_0_3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316e3421fcf_0_3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316e3421fcf_0_3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316e3421fcf_0_4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 name="Google Shape;382;g316e3421fcf_0_4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316e3421fcf_0_4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316e3421fcf_0_4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316e3421fcf_0_4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 name="Google Shape;412;g316e3421fcf_0_4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316e3421fcf_0_4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 name="Google Shape;422;g316e3421fcf_0_4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rot="299808">
            <a:off x="124383" y="-559521"/>
            <a:ext cx="8900029" cy="6258229"/>
            <a:chOff x="124223" y="-559280"/>
            <a:chExt cx="8900025" cy="6258226"/>
          </a:xfrm>
        </p:grpSpPr>
        <p:grpSp>
          <p:nvGrpSpPr>
            <p:cNvPr id="11" name="Google Shape;11;p2"/>
            <p:cNvGrpSpPr/>
            <p:nvPr/>
          </p:nvGrpSpPr>
          <p:grpSpPr>
            <a:xfrm>
              <a:off x="124223" y="-78561"/>
              <a:ext cx="8900025" cy="5296800"/>
              <a:chOff x="124223" y="-78561"/>
              <a:chExt cx="8900025" cy="5296800"/>
            </a:xfrm>
          </p:grpSpPr>
          <p:sp>
            <p:nvSpPr>
              <p:cNvPr id="12" name="Google Shape;12;p2"/>
              <p:cNvSpPr/>
              <p:nvPr/>
            </p:nvSpPr>
            <p:spPr>
              <a:xfrm rot="-1623">
                <a:off x="7117071" y="2014308"/>
                <a:ext cx="1906200" cy="18756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latin typeface="Inter Tight"/>
                  <a:ea typeface="Inter Tight"/>
                  <a:cs typeface="Inter Tight"/>
                  <a:sym typeface="Inter Tight"/>
                </a:endParaRPr>
              </a:p>
            </p:txBody>
          </p:sp>
          <p:sp>
            <p:nvSpPr>
              <p:cNvPr id="13" name="Google Shape;13;p2"/>
              <p:cNvSpPr/>
              <p:nvPr/>
            </p:nvSpPr>
            <p:spPr>
              <a:xfrm rot="-1487" flipH="1">
                <a:off x="124823" y="-77211"/>
                <a:ext cx="6242101" cy="5294100"/>
              </a:xfrm>
              <a:prstGeom prst="snip1Rect">
                <a:avLst>
                  <a:gd name="adj" fmla="val 42486"/>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latin typeface="Inter Tight SemiBold"/>
                  <a:ea typeface="Inter Tight SemiBold"/>
                  <a:cs typeface="Inter Tight SemiBold"/>
                  <a:sym typeface="Inter Tight SemiBold"/>
                </a:endParaRPr>
              </a:p>
            </p:txBody>
          </p:sp>
          <p:sp>
            <p:nvSpPr>
              <p:cNvPr id="14" name="Google Shape;14;p2"/>
              <p:cNvSpPr/>
              <p:nvPr/>
            </p:nvSpPr>
            <p:spPr>
              <a:xfrm rot="10798513" flipH="1">
                <a:off x="2781248" y="-76291"/>
                <a:ext cx="6242401" cy="5289900"/>
              </a:xfrm>
              <a:prstGeom prst="snip1Rect">
                <a:avLst>
                  <a:gd name="adj" fmla="val 42496"/>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latin typeface="Inter Tight SemiBold"/>
                  <a:ea typeface="Inter Tight SemiBold"/>
                  <a:cs typeface="Inter Tight SemiBold"/>
                  <a:sym typeface="Inter Tight SemiBold"/>
                </a:endParaRPr>
              </a:p>
            </p:txBody>
          </p:sp>
          <p:sp>
            <p:nvSpPr>
              <p:cNvPr id="15" name="Google Shape;15;p2"/>
              <p:cNvSpPr/>
              <p:nvPr/>
            </p:nvSpPr>
            <p:spPr>
              <a:xfrm rot="-1623">
                <a:off x="125118" y="1250275"/>
                <a:ext cx="1906200" cy="18756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latin typeface="Inter Tight"/>
                  <a:ea typeface="Inter Tight"/>
                  <a:cs typeface="Inter Tight"/>
                  <a:sym typeface="Inter Tight"/>
                </a:endParaRPr>
              </a:p>
            </p:txBody>
          </p:sp>
        </p:grpSp>
        <p:sp>
          <p:nvSpPr>
            <p:cNvPr id="16" name="Google Shape;16;p2"/>
            <p:cNvSpPr/>
            <p:nvPr/>
          </p:nvSpPr>
          <p:spPr>
            <a:xfrm rot="-4516116">
              <a:off x="314265" y="-331820"/>
              <a:ext cx="1871106" cy="1837980"/>
            </a:xfrm>
            <a:prstGeom prst="rtTriangl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Inter Tight SemiBold"/>
                <a:ea typeface="Inter Tight SemiBold"/>
                <a:cs typeface="Inter Tight SemiBold"/>
                <a:sym typeface="Inter Tight SemiBold"/>
              </a:endParaRPr>
            </a:p>
          </p:txBody>
        </p:sp>
        <p:sp>
          <p:nvSpPr>
            <p:cNvPr id="17" name="Google Shape;17;p2"/>
            <p:cNvSpPr/>
            <p:nvPr/>
          </p:nvSpPr>
          <p:spPr>
            <a:xfrm rot="6283884">
              <a:off x="6963097" y="3633506"/>
              <a:ext cx="1871106" cy="1837980"/>
            </a:xfrm>
            <a:prstGeom prst="rtTriangl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Inter Tight SemiBold"/>
                <a:ea typeface="Inter Tight SemiBold"/>
                <a:cs typeface="Inter Tight SemiBold"/>
                <a:sym typeface="Inter Tight SemiBold"/>
              </a:endParaRPr>
            </a:p>
          </p:txBody>
        </p:sp>
      </p:grpSp>
      <p:sp>
        <p:nvSpPr>
          <p:cNvPr id="18" name="Google Shape;18;p2"/>
          <p:cNvSpPr txBox="1">
            <a:spLocks noGrp="1"/>
          </p:cNvSpPr>
          <p:nvPr>
            <p:ph type="ctrTitle"/>
          </p:nvPr>
        </p:nvSpPr>
        <p:spPr>
          <a:xfrm>
            <a:off x="1826325" y="1559575"/>
            <a:ext cx="5494800" cy="1569900"/>
          </a:xfrm>
          <a:prstGeom prst="rect">
            <a:avLst/>
          </a:prstGeom>
        </p:spPr>
        <p:txBody>
          <a:bodyPr spcFirstLastPara="1" wrap="square" lIns="91425" tIns="91425" rIns="91425" bIns="91425" anchor="t" anchorCtr="0">
            <a:spAutoFit/>
          </a:bodyPr>
          <a:lstStyle>
            <a:lvl1pPr lvl="0">
              <a:lnSpc>
                <a:spcPct val="90000"/>
              </a:lnSpc>
              <a:spcBef>
                <a:spcPts val="0"/>
              </a:spcBef>
              <a:spcAft>
                <a:spcPts val="0"/>
              </a:spcAft>
              <a:buSzPts val="5000"/>
              <a:buNone/>
              <a:defRPr sz="5000"/>
            </a:lvl1pPr>
            <a:lvl2pPr lvl="1">
              <a:lnSpc>
                <a:spcPct val="90000"/>
              </a:lnSpc>
              <a:spcBef>
                <a:spcPts val="0"/>
              </a:spcBef>
              <a:spcAft>
                <a:spcPts val="0"/>
              </a:spcAft>
              <a:buSzPts val="5000"/>
              <a:buNone/>
              <a:defRPr sz="5000"/>
            </a:lvl2pPr>
            <a:lvl3pPr lvl="2">
              <a:lnSpc>
                <a:spcPct val="90000"/>
              </a:lnSpc>
              <a:spcBef>
                <a:spcPts val="0"/>
              </a:spcBef>
              <a:spcAft>
                <a:spcPts val="0"/>
              </a:spcAft>
              <a:buSzPts val="5000"/>
              <a:buNone/>
              <a:defRPr sz="5000"/>
            </a:lvl3pPr>
            <a:lvl4pPr lvl="3">
              <a:lnSpc>
                <a:spcPct val="90000"/>
              </a:lnSpc>
              <a:spcBef>
                <a:spcPts val="0"/>
              </a:spcBef>
              <a:spcAft>
                <a:spcPts val="0"/>
              </a:spcAft>
              <a:buSzPts val="5000"/>
              <a:buNone/>
              <a:defRPr sz="5000"/>
            </a:lvl4pPr>
            <a:lvl5pPr lvl="4">
              <a:lnSpc>
                <a:spcPct val="90000"/>
              </a:lnSpc>
              <a:spcBef>
                <a:spcPts val="0"/>
              </a:spcBef>
              <a:spcAft>
                <a:spcPts val="0"/>
              </a:spcAft>
              <a:buSzPts val="5000"/>
              <a:buNone/>
              <a:defRPr sz="5000"/>
            </a:lvl5pPr>
            <a:lvl6pPr lvl="5">
              <a:lnSpc>
                <a:spcPct val="90000"/>
              </a:lnSpc>
              <a:spcBef>
                <a:spcPts val="0"/>
              </a:spcBef>
              <a:spcAft>
                <a:spcPts val="0"/>
              </a:spcAft>
              <a:buSzPts val="5000"/>
              <a:buNone/>
              <a:defRPr sz="5000"/>
            </a:lvl6pPr>
            <a:lvl7pPr lvl="6">
              <a:lnSpc>
                <a:spcPct val="90000"/>
              </a:lnSpc>
              <a:spcBef>
                <a:spcPts val="0"/>
              </a:spcBef>
              <a:spcAft>
                <a:spcPts val="0"/>
              </a:spcAft>
              <a:buSzPts val="5000"/>
              <a:buNone/>
              <a:defRPr sz="5000"/>
            </a:lvl7pPr>
            <a:lvl8pPr lvl="7">
              <a:lnSpc>
                <a:spcPct val="90000"/>
              </a:lnSpc>
              <a:spcBef>
                <a:spcPts val="0"/>
              </a:spcBef>
              <a:spcAft>
                <a:spcPts val="0"/>
              </a:spcAft>
              <a:buSzPts val="5000"/>
              <a:buNone/>
              <a:defRPr sz="5000"/>
            </a:lvl8pPr>
            <a:lvl9pPr lvl="8">
              <a:lnSpc>
                <a:spcPct val="90000"/>
              </a:lnSpc>
              <a:spcBef>
                <a:spcPts val="0"/>
              </a:spcBef>
              <a:spcAft>
                <a:spcPts val="0"/>
              </a:spcAft>
              <a:buSzPts val="5000"/>
              <a:buNone/>
              <a:defRPr sz="5000"/>
            </a:lvl9pPr>
          </a:lstStyle>
          <a:p>
            <a:endParaRPr/>
          </a:p>
        </p:txBody>
      </p:sp>
      <p:sp>
        <p:nvSpPr>
          <p:cNvPr id="19" name="Google Shape;19;p2"/>
          <p:cNvSpPr txBox="1">
            <a:spLocks noGrp="1"/>
          </p:cNvSpPr>
          <p:nvPr>
            <p:ph type="subTitle" idx="1"/>
          </p:nvPr>
        </p:nvSpPr>
        <p:spPr>
          <a:xfrm>
            <a:off x="1826325" y="3252475"/>
            <a:ext cx="5494800" cy="792600"/>
          </a:xfrm>
          <a:prstGeom prst="rect">
            <a:avLst/>
          </a:prstGeom>
        </p:spPr>
        <p:txBody>
          <a:bodyPr spcFirstLastPara="1" wrap="square" lIns="91425" tIns="91425" rIns="91425" bIns="91425" anchor="t" anchorCtr="0">
            <a:spAutoFit/>
          </a:bodyPr>
          <a:lstStyle>
            <a:lvl1pPr lvl="0">
              <a:spcBef>
                <a:spcPts val="0"/>
              </a:spcBef>
              <a:spcAft>
                <a:spcPts val="0"/>
              </a:spcAft>
              <a:buSzPts val="2500"/>
              <a:buFont typeface="Inter Tight Medium"/>
              <a:buNone/>
              <a:defRPr sz="2500">
                <a:latin typeface="Inter Tight Medium"/>
                <a:ea typeface="Inter Tight Medium"/>
                <a:cs typeface="Inter Tight Medium"/>
                <a:sym typeface="Inter Tight Medium"/>
              </a:defRPr>
            </a:lvl1pPr>
            <a:lvl2pPr lvl="1">
              <a:spcBef>
                <a:spcPts val="0"/>
              </a:spcBef>
              <a:spcAft>
                <a:spcPts val="0"/>
              </a:spcAft>
              <a:buSzPts val="2500"/>
              <a:buFont typeface="Inter Tight Medium"/>
              <a:buNone/>
              <a:defRPr sz="2500">
                <a:latin typeface="Inter Tight Medium"/>
                <a:ea typeface="Inter Tight Medium"/>
                <a:cs typeface="Inter Tight Medium"/>
                <a:sym typeface="Inter Tight Medium"/>
              </a:defRPr>
            </a:lvl2pPr>
            <a:lvl3pPr lvl="2">
              <a:spcBef>
                <a:spcPts val="0"/>
              </a:spcBef>
              <a:spcAft>
                <a:spcPts val="0"/>
              </a:spcAft>
              <a:buSzPts val="2500"/>
              <a:buFont typeface="Inter Tight Medium"/>
              <a:buNone/>
              <a:defRPr sz="2500">
                <a:latin typeface="Inter Tight Medium"/>
                <a:ea typeface="Inter Tight Medium"/>
                <a:cs typeface="Inter Tight Medium"/>
                <a:sym typeface="Inter Tight Medium"/>
              </a:defRPr>
            </a:lvl3pPr>
            <a:lvl4pPr lvl="3">
              <a:spcBef>
                <a:spcPts val="0"/>
              </a:spcBef>
              <a:spcAft>
                <a:spcPts val="0"/>
              </a:spcAft>
              <a:buSzPts val="2500"/>
              <a:buFont typeface="Inter Tight Medium"/>
              <a:buNone/>
              <a:defRPr sz="2500">
                <a:latin typeface="Inter Tight Medium"/>
                <a:ea typeface="Inter Tight Medium"/>
                <a:cs typeface="Inter Tight Medium"/>
                <a:sym typeface="Inter Tight Medium"/>
              </a:defRPr>
            </a:lvl4pPr>
            <a:lvl5pPr lvl="4">
              <a:spcBef>
                <a:spcPts val="0"/>
              </a:spcBef>
              <a:spcAft>
                <a:spcPts val="0"/>
              </a:spcAft>
              <a:buSzPts val="2500"/>
              <a:buFont typeface="Inter Tight Medium"/>
              <a:buNone/>
              <a:defRPr sz="2500">
                <a:latin typeface="Inter Tight Medium"/>
                <a:ea typeface="Inter Tight Medium"/>
                <a:cs typeface="Inter Tight Medium"/>
                <a:sym typeface="Inter Tight Medium"/>
              </a:defRPr>
            </a:lvl5pPr>
            <a:lvl6pPr lvl="5">
              <a:spcBef>
                <a:spcPts val="0"/>
              </a:spcBef>
              <a:spcAft>
                <a:spcPts val="0"/>
              </a:spcAft>
              <a:buSzPts val="2500"/>
              <a:buFont typeface="Inter Tight Medium"/>
              <a:buNone/>
              <a:defRPr sz="2500">
                <a:latin typeface="Inter Tight Medium"/>
                <a:ea typeface="Inter Tight Medium"/>
                <a:cs typeface="Inter Tight Medium"/>
                <a:sym typeface="Inter Tight Medium"/>
              </a:defRPr>
            </a:lvl6pPr>
            <a:lvl7pPr lvl="6">
              <a:spcBef>
                <a:spcPts val="0"/>
              </a:spcBef>
              <a:spcAft>
                <a:spcPts val="0"/>
              </a:spcAft>
              <a:buSzPts val="2500"/>
              <a:buFont typeface="Inter Tight Medium"/>
              <a:buNone/>
              <a:defRPr sz="2500">
                <a:latin typeface="Inter Tight Medium"/>
                <a:ea typeface="Inter Tight Medium"/>
                <a:cs typeface="Inter Tight Medium"/>
                <a:sym typeface="Inter Tight Medium"/>
              </a:defRPr>
            </a:lvl7pPr>
            <a:lvl8pPr lvl="7">
              <a:spcBef>
                <a:spcPts val="0"/>
              </a:spcBef>
              <a:spcAft>
                <a:spcPts val="0"/>
              </a:spcAft>
              <a:buSzPts val="2500"/>
              <a:buFont typeface="Inter Tight Medium"/>
              <a:buNone/>
              <a:defRPr sz="2500">
                <a:latin typeface="Inter Tight Medium"/>
                <a:ea typeface="Inter Tight Medium"/>
                <a:cs typeface="Inter Tight Medium"/>
                <a:sym typeface="Inter Tight Medium"/>
              </a:defRPr>
            </a:lvl8pPr>
            <a:lvl9pPr lvl="8">
              <a:spcBef>
                <a:spcPts val="0"/>
              </a:spcBef>
              <a:spcAft>
                <a:spcPts val="0"/>
              </a:spcAft>
              <a:buSzPts val="2500"/>
              <a:buFont typeface="Inter Tight Medium"/>
              <a:buNone/>
              <a:defRPr sz="2500">
                <a:latin typeface="Inter Tight Medium"/>
                <a:ea typeface="Inter Tight Medium"/>
                <a:cs typeface="Inter Tight Medium"/>
                <a:sym typeface="Inter Tight Medium"/>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p:cSld name="BLANK_1">
    <p:spTree>
      <p:nvGrpSpPr>
        <p:cNvPr id="1" name="Shape 55"/>
        <p:cNvGrpSpPr/>
        <p:nvPr/>
      </p:nvGrpSpPr>
      <p:grpSpPr>
        <a:xfrm>
          <a:off x="0" y="0"/>
          <a:ext cx="0" cy="0"/>
          <a:chOff x="0" y="0"/>
          <a:chExt cx="0" cy="0"/>
        </a:xfrm>
      </p:grpSpPr>
      <p:sp>
        <p:nvSpPr>
          <p:cNvPr id="56" name="Google Shape;56;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Agenda">
  <p:cSld name="CUSTOM_7_1">
    <p:spTree>
      <p:nvGrpSpPr>
        <p:cNvPr id="1" name="Shape 57"/>
        <p:cNvGrpSpPr/>
        <p:nvPr/>
      </p:nvGrpSpPr>
      <p:grpSpPr>
        <a:xfrm>
          <a:off x="0" y="0"/>
          <a:ext cx="0" cy="0"/>
          <a:chOff x="0" y="0"/>
          <a:chExt cx="0" cy="0"/>
        </a:xfrm>
      </p:grpSpPr>
      <p:sp>
        <p:nvSpPr>
          <p:cNvPr id="58" name="Google Shape;58;p13"/>
          <p:cNvSpPr txBox="1">
            <a:spLocks noGrp="1"/>
          </p:cNvSpPr>
          <p:nvPr>
            <p:ph type="title"/>
          </p:nvPr>
        </p:nvSpPr>
        <p:spPr>
          <a:xfrm>
            <a:off x="677325" y="1832775"/>
            <a:ext cx="3217200" cy="1484100"/>
          </a:xfrm>
          <a:prstGeom prst="rect">
            <a:avLst/>
          </a:prstGeom>
        </p:spPr>
        <p:txBody>
          <a:bodyPr spcFirstLastPara="1" wrap="square" lIns="91425" tIns="91425" rIns="91425" bIns="91425" anchor="ctr" anchorCtr="0">
            <a:spAutoFit/>
          </a:bodyPr>
          <a:lstStyle>
            <a:lvl1pPr lvl="0">
              <a:spcBef>
                <a:spcPts val="0"/>
              </a:spcBef>
              <a:spcAft>
                <a:spcPts val="0"/>
              </a:spcAft>
              <a:buSzPts val="4200"/>
              <a:buNone/>
              <a:defRPr sz="42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9" name="Google Shape;59;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60" name="Google Shape;60;p13"/>
          <p:cNvSpPr txBox="1">
            <a:spLocks noGrp="1"/>
          </p:cNvSpPr>
          <p:nvPr>
            <p:ph type="subTitle" idx="1"/>
          </p:nvPr>
        </p:nvSpPr>
        <p:spPr>
          <a:xfrm>
            <a:off x="4406650" y="393750"/>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61" name="Google Shape;61;p13"/>
          <p:cNvSpPr txBox="1">
            <a:spLocks noGrp="1"/>
          </p:cNvSpPr>
          <p:nvPr>
            <p:ph type="subTitle" idx="2"/>
          </p:nvPr>
        </p:nvSpPr>
        <p:spPr>
          <a:xfrm>
            <a:off x="4406650" y="1151705"/>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62" name="Google Shape;62;p13"/>
          <p:cNvSpPr txBox="1">
            <a:spLocks noGrp="1"/>
          </p:cNvSpPr>
          <p:nvPr>
            <p:ph type="subTitle" idx="3"/>
          </p:nvPr>
        </p:nvSpPr>
        <p:spPr>
          <a:xfrm>
            <a:off x="4406650" y="3425570"/>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63" name="Google Shape;63;p13"/>
          <p:cNvSpPr txBox="1">
            <a:spLocks noGrp="1"/>
          </p:cNvSpPr>
          <p:nvPr>
            <p:ph type="subTitle" idx="4"/>
          </p:nvPr>
        </p:nvSpPr>
        <p:spPr>
          <a:xfrm>
            <a:off x="4406650" y="1909660"/>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64" name="Google Shape;64;p13"/>
          <p:cNvSpPr txBox="1">
            <a:spLocks noGrp="1"/>
          </p:cNvSpPr>
          <p:nvPr>
            <p:ph type="subTitle" idx="5"/>
          </p:nvPr>
        </p:nvSpPr>
        <p:spPr>
          <a:xfrm>
            <a:off x="4406650" y="4183525"/>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65" name="Google Shape;65;p13"/>
          <p:cNvSpPr txBox="1">
            <a:spLocks noGrp="1"/>
          </p:cNvSpPr>
          <p:nvPr>
            <p:ph type="subTitle" idx="6"/>
          </p:nvPr>
        </p:nvSpPr>
        <p:spPr>
          <a:xfrm>
            <a:off x="4406650" y="2667615"/>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body and image">
  <p:cSld name="CUSTOM_8_1">
    <p:spTree>
      <p:nvGrpSpPr>
        <p:cNvPr id="1" name="Shape 66"/>
        <p:cNvGrpSpPr/>
        <p:nvPr/>
      </p:nvGrpSpPr>
      <p:grpSpPr>
        <a:xfrm>
          <a:off x="0" y="0"/>
          <a:ext cx="0" cy="0"/>
          <a:chOff x="0" y="0"/>
          <a:chExt cx="0" cy="0"/>
        </a:xfrm>
      </p:grpSpPr>
      <p:sp>
        <p:nvSpPr>
          <p:cNvPr id="67" name="Google Shape;67;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68" name="Google Shape;68;p14"/>
          <p:cNvSpPr txBox="1">
            <a:spLocks noGrp="1"/>
          </p:cNvSpPr>
          <p:nvPr>
            <p:ph type="body" idx="1"/>
          </p:nvPr>
        </p:nvSpPr>
        <p:spPr>
          <a:xfrm>
            <a:off x="311700" y="1152475"/>
            <a:ext cx="4473900" cy="3416400"/>
          </a:xfrm>
          <a:prstGeom prst="rect">
            <a:avLst/>
          </a:prstGeom>
        </p:spPr>
        <p:txBody>
          <a:bodyPr spcFirstLastPara="1" wrap="square" lIns="91425" tIns="91425" rIns="91425" bIns="91425" anchor="t" anchorCtr="0">
            <a:spAutoFit/>
          </a:bodyPr>
          <a:lstStyle>
            <a:lvl1pPr marL="457200" lvl="0" indent="-336550">
              <a:spcBef>
                <a:spcPts val="0"/>
              </a:spcBef>
              <a:spcAft>
                <a:spcPts val="0"/>
              </a:spcAft>
              <a:buSzPts val="1700"/>
              <a:buChar char="●"/>
              <a:defRPr/>
            </a:lvl1pPr>
            <a:lvl2pPr marL="914400" lvl="1" indent="-336550">
              <a:spcBef>
                <a:spcPts val="0"/>
              </a:spcBef>
              <a:spcAft>
                <a:spcPts val="0"/>
              </a:spcAft>
              <a:buSzPts val="1700"/>
              <a:buChar char="○"/>
              <a:defRPr/>
            </a:lvl2pPr>
            <a:lvl3pPr marL="1371600" lvl="2" indent="-336550">
              <a:spcBef>
                <a:spcPts val="0"/>
              </a:spcBef>
              <a:spcAft>
                <a:spcPts val="0"/>
              </a:spcAft>
              <a:buSzPts val="1700"/>
              <a:buChar char="■"/>
              <a:defRPr/>
            </a:lvl3pPr>
            <a:lvl4pPr marL="1828800" lvl="3" indent="-336550">
              <a:spcBef>
                <a:spcPts val="0"/>
              </a:spcBef>
              <a:spcAft>
                <a:spcPts val="0"/>
              </a:spcAft>
              <a:buSzPts val="1700"/>
              <a:buChar char="●"/>
              <a:defRPr/>
            </a:lvl4pPr>
            <a:lvl5pPr marL="2286000" lvl="4" indent="-336550">
              <a:spcBef>
                <a:spcPts val="0"/>
              </a:spcBef>
              <a:spcAft>
                <a:spcPts val="0"/>
              </a:spcAft>
              <a:buSzPts val="1700"/>
              <a:buChar char="○"/>
              <a:defRPr/>
            </a:lvl5pPr>
            <a:lvl6pPr marL="2743200" lvl="5" indent="-336550">
              <a:spcBef>
                <a:spcPts val="0"/>
              </a:spcBef>
              <a:spcAft>
                <a:spcPts val="0"/>
              </a:spcAft>
              <a:buSzPts val="1700"/>
              <a:buChar char="■"/>
              <a:defRPr/>
            </a:lvl6pPr>
            <a:lvl7pPr marL="3200400" lvl="6" indent="-336550">
              <a:spcBef>
                <a:spcPts val="0"/>
              </a:spcBef>
              <a:spcAft>
                <a:spcPts val="0"/>
              </a:spcAft>
              <a:buSzPts val="1700"/>
              <a:buChar char="●"/>
              <a:defRPr/>
            </a:lvl7pPr>
            <a:lvl8pPr marL="3657600" lvl="7" indent="-336550">
              <a:spcBef>
                <a:spcPts val="0"/>
              </a:spcBef>
              <a:spcAft>
                <a:spcPts val="0"/>
              </a:spcAft>
              <a:buSzPts val="1700"/>
              <a:buChar char="○"/>
              <a:defRPr/>
            </a:lvl8pPr>
            <a:lvl9pPr marL="4114800" lvl="8" indent="-336550">
              <a:spcBef>
                <a:spcPts val="0"/>
              </a:spcBef>
              <a:spcAft>
                <a:spcPts val="0"/>
              </a:spcAft>
              <a:buSzPts val="1700"/>
              <a:buChar char="■"/>
              <a:defRPr/>
            </a:lvl9pPr>
          </a:lstStyle>
          <a:p>
            <a:endParaRPr/>
          </a:p>
        </p:txBody>
      </p:sp>
      <p:sp>
        <p:nvSpPr>
          <p:cNvPr id="69" name="Google Shape;69;p14"/>
          <p:cNvSpPr>
            <a:spLocks noGrp="1"/>
          </p:cNvSpPr>
          <p:nvPr>
            <p:ph type="pic" idx="2"/>
          </p:nvPr>
        </p:nvSpPr>
        <p:spPr>
          <a:xfrm>
            <a:off x="4992024" y="1152775"/>
            <a:ext cx="3840300" cy="3416400"/>
          </a:xfrm>
          <a:prstGeom prst="rect">
            <a:avLst/>
          </a:prstGeom>
          <a:noFill/>
          <a:ln>
            <a:noFill/>
          </a:ln>
        </p:spPr>
      </p:sp>
      <p:sp>
        <p:nvSpPr>
          <p:cNvPr id="70" name="Google Shape;70;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big ideas">
  <p:cSld name="CUSTOM_1">
    <p:spTree>
      <p:nvGrpSpPr>
        <p:cNvPr id="1" name="Shape 71"/>
        <p:cNvGrpSpPr/>
        <p:nvPr/>
      </p:nvGrpSpPr>
      <p:grpSpPr>
        <a:xfrm>
          <a:off x="0" y="0"/>
          <a:ext cx="0" cy="0"/>
          <a:chOff x="0" y="0"/>
          <a:chExt cx="0" cy="0"/>
        </a:xfrm>
      </p:grpSpPr>
      <p:sp>
        <p:nvSpPr>
          <p:cNvPr id="72" name="Google Shape;72;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73" name="Google Shape;73;p15"/>
          <p:cNvSpPr txBox="1">
            <a:spLocks noGrp="1"/>
          </p:cNvSpPr>
          <p:nvPr>
            <p:ph type="title"/>
          </p:nvPr>
        </p:nvSpPr>
        <p:spPr>
          <a:xfrm>
            <a:off x="483175" y="450025"/>
            <a:ext cx="8184600" cy="758100"/>
          </a:xfrm>
          <a:prstGeom prst="rect">
            <a:avLst/>
          </a:prstGeom>
        </p:spPr>
        <p:txBody>
          <a:bodyPr spcFirstLastPara="1" wrap="square" lIns="91425" tIns="91425" rIns="91425" bIns="91425" anchor="ctr" anchorCtr="0">
            <a:sp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4" name="Google Shape;74;p15"/>
          <p:cNvSpPr txBox="1">
            <a:spLocks noGrp="1"/>
          </p:cNvSpPr>
          <p:nvPr>
            <p:ph type="body" idx="1"/>
          </p:nvPr>
        </p:nvSpPr>
        <p:spPr>
          <a:xfrm>
            <a:off x="483150" y="2237788"/>
            <a:ext cx="3619800" cy="2373600"/>
          </a:xfrm>
          <a:prstGeom prst="rect">
            <a:avLst/>
          </a:prstGeom>
        </p:spPr>
        <p:txBody>
          <a:bodyPr spcFirstLastPara="1" wrap="square" lIns="91425" tIns="91425" rIns="91425" bIns="91425" anchor="t" anchorCtr="0">
            <a:spAutoFit/>
          </a:bodyPr>
          <a:lstStyle>
            <a:lvl1pPr marL="457200" lvl="0" indent="-336550">
              <a:spcBef>
                <a:spcPts val="0"/>
              </a:spcBef>
              <a:spcAft>
                <a:spcPts val="0"/>
              </a:spcAft>
              <a:buSzPts val="1700"/>
              <a:buChar char="●"/>
              <a:defRPr/>
            </a:lvl1pPr>
            <a:lvl2pPr marL="914400" lvl="1" indent="-336550">
              <a:spcBef>
                <a:spcPts val="0"/>
              </a:spcBef>
              <a:spcAft>
                <a:spcPts val="0"/>
              </a:spcAft>
              <a:buSzPts val="1700"/>
              <a:buChar char="○"/>
              <a:defRPr/>
            </a:lvl2pPr>
            <a:lvl3pPr marL="1371600" lvl="2" indent="-336550">
              <a:spcBef>
                <a:spcPts val="0"/>
              </a:spcBef>
              <a:spcAft>
                <a:spcPts val="0"/>
              </a:spcAft>
              <a:buSzPts val="1700"/>
              <a:buChar char="■"/>
              <a:defRPr/>
            </a:lvl3pPr>
            <a:lvl4pPr marL="1828800" lvl="3" indent="-336550">
              <a:spcBef>
                <a:spcPts val="0"/>
              </a:spcBef>
              <a:spcAft>
                <a:spcPts val="0"/>
              </a:spcAft>
              <a:buSzPts val="1700"/>
              <a:buChar char="●"/>
              <a:defRPr/>
            </a:lvl4pPr>
            <a:lvl5pPr marL="2286000" lvl="4" indent="-336550">
              <a:spcBef>
                <a:spcPts val="0"/>
              </a:spcBef>
              <a:spcAft>
                <a:spcPts val="0"/>
              </a:spcAft>
              <a:buSzPts val="1700"/>
              <a:buChar char="○"/>
              <a:defRPr/>
            </a:lvl5pPr>
            <a:lvl6pPr marL="2743200" lvl="5" indent="-336550">
              <a:spcBef>
                <a:spcPts val="0"/>
              </a:spcBef>
              <a:spcAft>
                <a:spcPts val="0"/>
              </a:spcAft>
              <a:buSzPts val="1700"/>
              <a:buChar char="■"/>
              <a:defRPr/>
            </a:lvl6pPr>
            <a:lvl7pPr marL="3200400" lvl="6" indent="-336550">
              <a:spcBef>
                <a:spcPts val="0"/>
              </a:spcBef>
              <a:spcAft>
                <a:spcPts val="0"/>
              </a:spcAft>
              <a:buSzPts val="1700"/>
              <a:buChar char="●"/>
              <a:defRPr/>
            </a:lvl7pPr>
            <a:lvl8pPr marL="3657600" lvl="7" indent="-336550">
              <a:spcBef>
                <a:spcPts val="0"/>
              </a:spcBef>
              <a:spcAft>
                <a:spcPts val="0"/>
              </a:spcAft>
              <a:buSzPts val="1700"/>
              <a:buChar char="○"/>
              <a:defRPr/>
            </a:lvl8pPr>
            <a:lvl9pPr marL="4114800" lvl="8" indent="-336550">
              <a:spcBef>
                <a:spcPts val="0"/>
              </a:spcBef>
              <a:spcAft>
                <a:spcPts val="0"/>
              </a:spcAft>
              <a:buSzPts val="1700"/>
              <a:buChar char="■"/>
              <a:defRPr/>
            </a:lvl9pPr>
          </a:lstStyle>
          <a:p>
            <a:endParaRPr/>
          </a:p>
        </p:txBody>
      </p:sp>
      <p:sp>
        <p:nvSpPr>
          <p:cNvPr id="75" name="Google Shape;75;p15"/>
          <p:cNvSpPr txBox="1">
            <a:spLocks noGrp="1"/>
          </p:cNvSpPr>
          <p:nvPr>
            <p:ph type="body" idx="2"/>
          </p:nvPr>
        </p:nvSpPr>
        <p:spPr>
          <a:xfrm>
            <a:off x="5048000" y="2237788"/>
            <a:ext cx="3619800" cy="2373600"/>
          </a:xfrm>
          <a:prstGeom prst="rect">
            <a:avLst/>
          </a:prstGeom>
        </p:spPr>
        <p:txBody>
          <a:bodyPr spcFirstLastPara="1" wrap="square" lIns="91425" tIns="91425" rIns="91425" bIns="91425" anchor="t" anchorCtr="0">
            <a:spAutoFit/>
          </a:bodyPr>
          <a:lstStyle>
            <a:lvl1pPr marL="457200" lvl="0" indent="-336550">
              <a:spcBef>
                <a:spcPts val="0"/>
              </a:spcBef>
              <a:spcAft>
                <a:spcPts val="0"/>
              </a:spcAft>
              <a:buSzPts val="1700"/>
              <a:buChar char="●"/>
              <a:defRPr/>
            </a:lvl1pPr>
            <a:lvl2pPr marL="914400" lvl="1" indent="-336550">
              <a:spcBef>
                <a:spcPts val="0"/>
              </a:spcBef>
              <a:spcAft>
                <a:spcPts val="0"/>
              </a:spcAft>
              <a:buSzPts val="1700"/>
              <a:buChar char="○"/>
              <a:defRPr/>
            </a:lvl2pPr>
            <a:lvl3pPr marL="1371600" lvl="2" indent="-336550">
              <a:spcBef>
                <a:spcPts val="0"/>
              </a:spcBef>
              <a:spcAft>
                <a:spcPts val="0"/>
              </a:spcAft>
              <a:buSzPts val="1700"/>
              <a:buChar char="■"/>
              <a:defRPr/>
            </a:lvl3pPr>
            <a:lvl4pPr marL="1828800" lvl="3" indent="-336550">
              <a:spcBef>
                <a:spcPts val="0"/>
              </a:spcBef>
              <a:spcAft>
                <a:spcPts val="0"/>
              </a:spcAft>
              <a:buSzPts val="1700"/>
              <a:buChar char="●"/>
              <a:defRPr/>
            </a:lvl4pPr>
            <a:lvl5pPr marL="2286000" lvl="4" indent="-336550">
              <a:spcBef>
                <a:spcPts val="0"/>
              </a:spcBef>
              <a:spcAft>
                <a:spcPts val="0"/>
              </a:spcAft>
              <a:buSzPts val="1700"/>
              <a:buChar char="○"/>
              <a:defRPr/>
            </a:lvl5pPr>
            <a:lvl6pPr marL="2743200" lvl="5" indent="-336550">
              <a:spcBef>
                <a:spcPts val="0"/>
              </a:spcBef>
              <a:spcAft>
                <a:spcPts val="0"/>
              </a:spcAft>
              <a:buSzPts val="1700"/>
              <a:buChar char="■"/>
              <a:defRPr/>
            </a:lvl6pPr>
            <a:lvl7pPr marL="3200400" lvl="6" indent="-336550">
              <a:spcBef>
                <a:spcPts val="0"/>
              </a:spcBef>
              <a:spcAft>
                <a:spcPts val="0"/>
              </a:spcAft>
              <a:buSzPts val="1700"/>
              <a:buChar char="●"/>
              <a:defRPr/>
            </a:lvl7pPr>
            <a:lvl8pPr marL="3657600" lvl="7" indent="-336550">
              <a:spcBef>
                <a:spcPts val="0"/>
              </a:spcBef>
              <a:spcAft>
                <a:spcPts val="0"/>
              </a:spcAft>
              <a:buSzPts val="1700"/>
              <a:buChar char="○"/>
              <a:defRPr/>
            </a:lvl8pPr>
            <a:lvl9pPr marL="4114800" lvl="8" indent="-336550">
              <a:spcBef>
                <a:spcPts val="0"/>
              </a:spcBef>
              <a:spcAft>
                <a:spcPts val="0"/>
              </a:spcAft>
              <a:buSzPts val="1700"/>
              <a:buChar char="■"/>
              <a:defRPr/>
            </a:lvl9pPr>
          </a:lstStyle>
          <a:p>
            <a:endParaRPr/>
          </a:p>
        </p:txBody>
      </p:sp>
      <p:sp>
        <p:nvSpPr>
          <p:cNvPr id="76" name="Google Shape;76;p15"/>
          <p:cNvSpPr txBox="1">
            <a:spLocks noGrp="1"/>
          </p:cNvSpPr>
          <p:nvPr>
            <p:ph type="subTitle" idx="3"/>
          </p:nvPr>
        </p:nvSpPr>
        <p:spPr>
          <a:xfrm>
            <a:off x="483150" y="1336161"/>
            <a:ext cx="36198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77" name="Google Shape;77;p15"/>
          <p:cNvSpPr txBox="1">
            <a:spLocks noGrp="1"/>
          </p:cNvSpPr>
          <p:nvPr>
            <p:ph type="subTitle" idx="4"/>
          </p:nvPr>
        </p:nvSpPr>
        <p:spPr>
          <a:xfrm>
            <a:off x="5048000" y="1336161"/>
            <a:ext cx="36198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hree big ideas">
  <p:cSld name="CUSTOM_2_2">
    <p:spTree>
      <p:nvGrpSpPr>
        <p:cNvPr id="1" name="Shape 78"/>
        <p:cNvGrpSpPr/>
        <p:nvPr/>
      </p:nvGrpSpPr>
      <p:grpSpPr>
        <a:xfrm>
          <a:off x="0" y="0"/>
          <a:ext cx="0" cy="0"/>
          <a:chOff x="0" y="0"/>
          <a:chExt cx="0" cy="0"/>
        </a:xfrm>
      </p:grpSpPr>
      <p:sp>
        <p:nvSpPr>
          <p:cNvPr id="79" name="Google Shape;79;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80" name="Google Shape;80;p16"/>
          <p:cNvSpPr txBox="1">
            <a:spLocks noGrp="1"/>
          </p:cNvSpPr>
          <p:nvPr>
            <p:ph type="body" idx="1"/>
          </p:nvPr>
        </p:nvSpPr>
        <p:spPr>
          <a:xfrm>
            <a:off x="483175" y="2417500"/>
            <a:ext cx="2455500" cy="2373600"/>
          </a:xfrm>
          <a:prstGeom prst="rect">
            <a:avLst/>
          </a:prstGeom>
        </p:spPr>
        <p:txBody>
          <a:bodyPr spcFirstLastPara="1" wrap="square" lIns="91425" tIns="91425" rIns="91425" bIns="91425" anchor="t" anchorCtr="0">
            <a:spAutoFit/>
          </a:bodyPr>
          <a:lstStyle>
            <a:lvl1pPr marL="457200" lvl="0" indent="-336550">
              <a:spcBef>
                <a:spcPts val="0"/>
              </a:spcBef>
              <a:spcAft>
                <a:spcPts val="0"/>
              </a:spcAft>
              <a:buSzPts val="1700"/>
              <a:buChar char="●"/>
              <a:defRPr/>
            </a:lvl1pPr>
            <a:lvl2pPr marL="914400" lvl="1" indent="-336550">
              <a:spcBef>
                <a:spcPts val="0"/>
              </a:spcBef>
              <a:spcAft>
                <a:spcPts val="0"/>
              </a:spcAft>
              <a:buSzPts val="1700"/>
              <a:buChar char="○"/>
              <a:defRPr/>
            </a:lvl2pPr>
            <a:lvl3pPr marL="1371600" lvl="2" indent="-336550">
              <a:spcBef>
                <a:spcPts val="0"/>
              </a:spcBef>
              <a:spcAft>
                <a:spcPts val="0"/>
              </a:spcAft>
              <a:buSzPts val="1700"/>
              <a:buChar char="■"/>
              <a:defRPr/>
            </a:lvl3pPr>
            <a:lvl4pPr marL="1828800" lvl="3" indent="-336550">
              <a:spcBef>
                <a:spcPts val="0"/>
              </a:spcBef>
              <a:spcAft>
                <a:spcPts val="0"/>
              </a:spcAft>
              <a:buSzPts val="1700"/>
              <a:buChar char="●"/>
              <a:defRPr/>
            </a:lvl4pPr>
            <a:lvl5pPr marL="2286000" lvl="4" indent="-336550">
              <a:spcBef>
                <a:spcPts val="0"/>
              </a:spcBef>
              <a:spcAft>
                <a:spcPts val="0"/>
              </a:spcAft>
              <a:buSzPts val="1700"/>
              <a:buChar char="○"/>
              <a:defRPr/>
            </a:lvl5pPr>
            <a:lvl6pPr marL="2743200" lvl="5" indent="-336550">
              <a:spcBef>
                <a:spcPts val="0"/>
              </a:spcBef>
              <a:spcAft>
                <a:spcPts val="0"/>
              </a:spcAft>
              <a:buSzPts val="1700"/>
              <a:buChar char="■"/>
              <a:defRPr/>
            </a:lvl6pPr>
            <a:lvl7pPr marL="3200400" lvl="6" indent="-336550">
              <a:spcBef>
                <a:spcPts val="0"/>
              </a:spcBef>
              <a:spcAft>
                <a:spcPts val="0"/>
              </a:spcAft>
              <a:buSzPts val="1700"/>
              <a:buChar char="●"/>
              <a:defRPr/>
            </a:lvl7pPr>
            <a:lvl8pPr marL="3657600" lvl="7" indent="-336550">
              <a:spcBef>
                <a:spcPts val="0"/>
              </a:spcBef>
              <a:spcAft>
                <a:spcPts val="0"/>
              </a:spcAft>
              <a:buSzPts val="1700"/>
              <a:buChar char="○"/>
              <a:defRPr/>
            </a:lvl8pPr>
            <a:lvl9pPr marL="4114800" lvl="8" indent="-336550">
              <a:spcBef>
                <a:spcPts val="0"/>
              </a:spcBef>
              <a:spcAft>
                <a:spcPts val="0"/>
              </a:spcAft>
              <a:buSzPts val="1700"/>
              <a:buChar char="■"/>
              <a:defRPr/>
            </a:lvl9pPr>
          </a:lstStyle>
          <a:p>
            <a:endParaRPr/>
          </a:p>
        </p:txBody>
      </p:sp>
      <p:sp>
        <p:nvSpPr>
          <p:cNvPr id="81" name="Google Shape;81;p16"/>
          <p:cNvSpPr txBox="1">
            <a:spLocks noGrp="1"/>
          </p:cNvSpPr>
          <p:nvPr>
            <p:ph type="body" idx="2"/>
          </p:nvPr>
        </p:nvSpPr>
        <p:spPr>
          <a:xfrm>
            <a:off x="3347725" y="2417500"/>
            <a:ext cx="2455500" cy="2373600"/>
          </a:xfrm>
          <a:prstGeom prst="rect">
            <a:avLst/>
          </a:prstGeom>
        </p:spPr>
        <p:txBody>
          <a:bodyPr spcFirstLastPara="1" wrap="square" lIns="91425" tIns="91425" rIns="91425" bIns="91425" anchor="t" anchorCtr="0">
            <a:spAutoFit/>
          </a:bodyPr>
          <a:lstStyle>
            <a:lvl1pPr marL="457200" lvl="0" indent="-336550">
              <a:spcBef>
                <a:spcPts val="0"/>
              </a:spcBef>
              <a:spcAft>
                <a:spcPts val="0"/>
              </a:spcAft>
              <a:buSzPts val="1700"/>
              <a:buChar char="●"/>
              <a:defRPr/>
            </a:lvl1pPr>
            <a:lvl2pPr marL="914400" lvl="1" indent="-336550">
              <a:spcBef>
                <a:spcPts val="0"/>
              </a:spcBef>
              <a:spcAft>
                <a:spcPts val="0"/>
              </a:spcAft>
              <a:buSzPts val="1700"/>
              <a:buChar char="○"/>
              <a:defRPr/>
            </a:lvl2pPr>
            <a:lvl3pPr marL="1371600" lvl="2" indent="-336550">
              <a:spcBef>
                <a:spcPts val="0"/>
              </a:spcBef>
              <a:spcAft>
                <a:spcPts val="0"/>
              </a:spcAft>
              <a:buSzPts val="1700"/>
              <a:buChar char="■"/>
              <a:defRPr/>
            </a:lvl3pPr>
            <a:lvl4pPr marL="1828800" lvl="3" indent="-336550">
              <a:spcBef>
                <a:spcPts val="0"/>
              </a:spcBef>
              <a:spcAft>
                <a:spcPts val="0"/>
              </a:spcAft>
              <a:buSzPts val="1700"/>
              <a:buChar char="●"/>
              <a:defRPr/>
            </a:lvl4pPr>
            <a:lvl5pPr marL="2286000" lvl="4" indent="-336550">
              <a:spcBef>
                <a:spcPts val="0"/>
              </a:spcBef>
              <a:spcAft>
                <a:spcPts val="0"/>
              </a:spcAft>
              <a:buSzPts val="1700"/>
              <a:buChar char="○"/>
              <a:defRPr/>
            </a:lvl5pPr>
            <a:lvl6pPr marL="2743200" lvl="5" indent="-336550">
              <a:spcBef>
                <a:spcPts val="0"/>
              </a:spcBef>
              <a:spcAft>
                <a:spcPts val="0"/>
              </a:spcAft>
              <a:buSzPts val="1700"/>
              <a:buChar char="■"/>
              <a:defRPr/>
            </a:lvl6pPr>
            <a:lvl7pPr marL="3200400" lvl="6" indent="-336550">
              <a:spcBef>
                <a:spcPts val="0"/>
              </a:spcBef>
              <a:spcAft>
                <a:spcPts val="0"/>
              </a:spcAft>
              <a:buSzPts val="1700"/>
              <a:buChar char="●"/>
              <a:defRPr/>
            </a:lvl7pPr>
            <a:lvl8pPr marL="3657600" lvl="7" indent="-336550">
              <a:spcBef>
                <a:spcPts val="0"/>
              </a:spcBef>
              <a:spcAft>
                <a:spcPts val="0"/>
              </a:spcAft>
              <a:buSzPts val="1700"/>
              <a:buChar char="○"/>
              <a:defRPr/>
            </a:lvl8pPr>
            <a:lvl9pPr marL="4114800" lvl="8" indent="-336550">
              <a:spcBef>
                <a:spcPts val="0"/>
              </a:spcBef>
              <a:spcAft>
                <a:spcPts val="0"/>
              </a:spcAft>
              <a:buSzPts val="1700"/>
              <a:buChar char="■"/>
              <a:defRPr/>
            </a:lvl9pPr>
          </a:lstStyle>
          <a:p>
            <a:endParaRPr/>
          </a:p>
        </p:txBody>
      </p:sp>
      <p:sp>
        <p:nvSpPr>
          <p:cNvPr id="82" name="Google Shape;82;p16"/>
          <p:cNvSpPr txBox="1">
            <a:spLocks noGrp="1"/>
          </p:cNvSpPr>
          <p:nvPr>
            <p:ph type="body" idx="3"/>
          </p:nvPr>
        </p:nvSpPr>
        <p:spPr>
          <a:xfrm>
            <a:off x="6212275" y="2417500"/>
            <a:ext cx="2455500" cy="2373600"/>
          </a:xfrm>
          <a:prstGeom prst="rect">
            <a:avLst/>
          </a:prstGeom>
        </p:spPr>
        <p:txBody>
          <a:bodyPr spcFirstLastPara="1" wrap="square" lIns="91425" tIns="91425" rIns="91425" bIns="91425" anchor="t" anchorCtr="0">
            <a:spAutoFit/>
          </a:bodyPr>
          <a:lstStyle>
            <a:lvl1pPr marL="457200" lvl="0" indent="-336550">
              <a:spcBef>
                <a:spcPts val="0"/>
              </a:spcBef>
              <a:spcAft>
                <a:spcPts val="0"/>
              </a:spcAft>
              <a:buSzPts val="1700"/>
              <a:buChar char="●"/>
              <a:defRPr/>
            </a:lvl1pPr>
            <a:lvl2pPr marL="914400" lvl="1" indent="-336550">
              <a:spcBef>
                <a:spcPts val="0"/>
              </a:spcBef>
              <a:spcAft>
                <a:spcPts val="0"/>
              </a:spcAft>
              <a:buSzPts val="1700"/>
              <a:buChar char="○"/>
              <a:defRPr/>
            </a:lvl2pPr>
            <a:lvl3pPr marL="1371600" lvl="2" indent="-336550">
              <a:spcBef>
                <a:spcPts val="0"/>
              </a:spcBef>
              <a:spcAft>
                <a:spcPts val="0"/>
              </a:spcAft>
              <a:buSzPts val="1700"/>
              <a:buChar char="■"/>
              <a:defRPr/>
            </a:lvl3pPr>
            <a:lvl4pPr marL="1828800" lvl="3" indent="-336550">
              <a:spcBef>
                <a:spcPts val="0"/>
              </a:spcBef>
              <a:spcAft>
                <a:spcPts val="0"/>
              </a:spcAft>
              <a:buSzPts val="1700"/>
              <a:buChar char="●"/>
              <a:defRPr/>
            </a:lvl4pPr>
            <a:lvl5pPr marL="2286000" lvl="4" indent="-336550">
              <a:spcBef>
                <a:spcPts val="0"/>
              </a:spcBef>
              <a:spcAft>
                <a:spcPts val="0"/>
              </a:spcAft>
              <a:buSzPts val="1700"/>
              <a:buChar char="○"/>
              <a:defRPr/>
            </a:lvl5pPr>
            <a:lvl6pPr marL="2743200" lvl="5" indent="-336550">
              <a:spcBef>
                <a:spcPts val="0"/>
              </a:spcBef>
              <a:spcAft>
                <a:spcPts val="0"/>
              </a:spcAft>
              <a:buSzPts val="1700"/>
              <a:buChar char="■"/>
              <a:defRPr/>
            </a:lvl6pPr>
            <a:lvl7pPr marL="3200400" lvl="6" indent="-336550">
              <a:spcBef>
                <a:spcPts val="0"/>
              </a:spcBef>
              <a:spcAft>
                <a:spcPts val="0"/>
              </a:spcAft>
              <a:buSzPts val="1700"/>
              <a:buChar char="●"/>
              <a:defRPr/>
            </a:lvl7pPr>
            <a:lvl8pPr marL="3657600" lvl="7" indent="-336550">
              <a:spcBef>
                <a:spcPts val="0"/>
              </a:spcBef>
              <a:spcAft>
                <a:spcPts val="0"/>
              </a:spcAft>
              <a:buSzPts val="1700"/>
              <a:buChar char="○"/>
              <a:defRPr/>
            </a:lvl8pPr>
            <a:lvl9pPr marL="4114800" lvl="8" indent="-336550">
              <a:spcBef>
                <a:spcPts val="0"/>
              </a:spcBef>
              <a:spcAft>
                <a:spcPts val="0"/>
              </a:spcAft>
              <a:buSzPts val="1700"/>
              <a:buChar char="■"/>
              <a:defRPr/>
            </a:lvl9pPr>
          </a:lstStyle>
          <a:p>
            <a:endParaRPr/>
          </a:p>
        </p:txBody>
      </p:sp>
      <p:sp>
        <p:nvSpPr>
          <p:cNvPr id="83" name="Google Shape;83;p16"/>
          <p:cNvSpPr txBox="1">
            <a:spLocks noGrp="1"/>
          </p:cNvSpPr>
          <p:nvPr>
            <p:ph type="title"/>
          </p:nvPr>
        </p:nvSpPr>
        <p:spPr>
          <a:xfrm>
            <a:off x="483175" y="450025"/>
            <a:ext cx="8184600" cy="758100"/>
          </a:xfrm>
          <a:prstGeom prst="rect">
            <a:avLst/>
          </a:prstGeom>
        </p:spPr>
        <p:txBody>
          <a:bodyPr spcFirstLastPara="1" wrap="square" lIns="91425" tIns="91425" rIns="91425" bIns="91425" anchor="ctr" anchorCtr="0">
            <a:sp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84" name="Google Shape;84;p16"/>
          <p:cNvSpPr txBox="1">
            <a:spLocks noGrp="1"/>
          </p:cNvSpPr>
          <p:nvPr>
            <p:ph type="subTitle" idx="4"/>
          </p:nvPr>
        </p:nvSpPr>
        <p:spPr>
          <a:xfrm>
            <a:off x="483175" y="1336150"/>
            <a:ext cx="2455500" cy="7785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85" name="Google Shape;85;p16"/>
          <p:cNvSpPr txBox="1">
            <a:spLocks noGrp="1"/>
          </p:cNvSpPr>
          <p:nvPr>
            <p:ph type="subTitle" idx="5"/>
          </p:nvPr>
        </p:nvSpPr>
        <p:spPr>
          <a:xfrm>
            <a:off x="3347725" y="1336150"/>
            <a:ext cx="2455500" cy="7785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86" name="Google Shape;86;p16"/>
          <p:cNvSpPr txBox="1">
            <a:spLocks noGrp="1"/>
          </p:cNvSpPr>
          <p:nvPr>
            <p:ph type="subTitle" idx="6"/>
          </p:nvPr>
        </p:nvSpPr>
        <p:spPr>
          <a:xfrm>
            <a:off x="6212275" y="1336150"/>
            <a:ext cx="2455500" cy="7785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Four big ideas">
  <p:cSld name="CUSTOM_3_1">
    <p:spTree>
      <p:nvGrpSpPr>
        <p:cNvPr id="1" name="Shape 87"/>
        <p:cNvGrpSpPr/>
        <p:nvPr/>
      </p:nvGrpSpPr>
      <p:grpSpPr>
        <a:xfrm>
          <a:off x="0" y="0"/>
          <a:ext cx="0" cy="0"/>
          <a:chOff x="0" y="0"/>
          <a:chExt cx="0" cy="0"/>
        </a:xfrm>
      </p:grpSpPr>
      <p:sp>
        <p:nvSpPr>
          <p:cNvPr id="88" name="Google Shape;88;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89" name="Google Shape;89;p17"/>
          <p:cNvSpPr txBox="1">
            <a:spLocks noGrp="1"/>
          </p:cNvSpPr>
          <p:nvPr>
            <p:ph type="body" idx="1"/>
          </p:nvPr>
        </p:nvSpPr>
        <p:spPr>
          <a:xfrm>
            <a:off x="366725" y="1759093"/>
            <a:ext cx="3838500" cy="1138500"/>
          </a:xfrm>
          <a:prstGeom prst="rect">
            <a:avLst/>
          </a:prstGeom>
        </p:spPr>
        <p:txBody>
          <a:bodyPr spcFirstLastPara="1" wrap="square" lIns="91425" tIns="91425" rIns="91425" bIns="91425" anchor="t" anchorCtr="0">
            <a:spAutoFit/>
          </a:bodyPr>
          <a:lstStyle>
            <a:lvl1pPr marL="457200" lvl="0" indent="-317500">
              <a:spcBef>
                <a:spcPts val="0"/>
              </a:spcBef>
              <a:spcAft>
                <a:spcPts val="0"/>
              </a:spcAft>
              <a:buSzPts val="1400"/>
              <a:buChar char="●"/>
              <a:defRPr sz="1400"/>
            </a:lvl1pPr>
            <a:lvl2pPr marL="914400" lvl="1" indent="-336550">
              <a:spcBef>
                <a:spcPts val="0"/>
              </a:spcBef>
              <a:spcAft>
                <a:spcPts val="0"/>
              </a:spcAft>
              <a:buSzPts val="1700"/>
              <a:buChar char="○"/>
              <a:defRPr/>
            </a:lvl2pPr>
            <a:lvl3pPr marL="1371600" lvl="2" indent="-336550">
              <a:spcBef>
                <a:spcPts val="0"/>
              </a:spcBef>
              <a:spcAft>
                <a:spcPts val="0"/>
              </a:spcAft>
              <a:buSzPts val="1700"/>
              <a:buChar char="■"/>
              <a:defRPr/>
            </a:lvl3pPr>
            <a:lvl4pPr marL="1828800" lvl="3" indent="-336550">
              <a:spcBef>
                <a:spcPts val="0"/>
              </a:spcBef>
              <a:spcAft>
                <a:spcPts val="0"/>
              </a:spcAft>
              <a:buSzPts val="1700"/>
              <a:buChar char="●"/>
              <a:defRPr/>
            </a:lvl4pPr>
            <a:lvl5pPr marL="2286000" lvl="4" indent="-336550">
              <a:spcBef>
                <a:spcPts val="0"/>
              </a:spcBef>
              <a:spcAft>
                <a:spcPts val="0"/>
              </a:spcAft>
              <a:buSzPts val="1700"/>
              <a:buChar char="○"/>
              <a:defRPr/>
            </a:lvl5pPr>
            <a:lvl6pPr marL="2743200" lvl="5" indent="-336550">
              <a:spcBef>
                <a:spcPts val="0"/>
              </a:spcBef>
              <a:spcAft>
                <a:spcPts val="0"/>
              </a:spcAft>
              <a:buSzPts val="1700"/>
              <a:buChar char="■"/>
              <a:defRPr/>
            </a:lvl6pPr>
            <a:lvl7pPr marL="3200400" lvl="6" indent="-336550">
              <a:spcBef>
                <a:spcPts val="0"/>
              </a:spcBef>
              <a:spcAft>
                <a:spcPts val="0"/>
              </a:spcAft>
              <a:buSzPts val="1700"/>
              <a:buChar char="●"/>
              <a:defRPr/>
            </a:lvl7pPr>
            <a:lvl8pPr marL="3657600" lvl="7" indent="-336550">
              <a:spcBef>
                <a:spcPts val="0"/>
              </a:spcBef>
              <a:spcAft>
                <a:spcPts val="0"/>
              </a:spcAft>
              <a:buSzPts val="1700"/>
              <a:buChar char="○"/>
              <a:defRPr/>
            </a:lvl8pPr>
            <a:lvl9pPr marL="4114800" lvl="8" indent="-336550">
              <a:spcBef>
                <a:spcPts val="0"/>
              </a:spcBef>
              <a:spcAft>
                <a:spcPts val="0"/>
              </a:spcAft>
              <a:buSzPts val="1700"/>
              <a:buChar char="■"/>
              <a:defRPr/>
            </a:lvl9pPr>
          </a:lstStyle>
          <a:p>
            <a:endParaRPr/>
          </a:p>
        </p:txBody>
      </p:sp>
      <p:sp>
        <p:nvSpPr>
          <p:cNvPr id="90" name="Google Shape;90;p17"/>
          <p:cNvSpPr txBox="1">
            <a:spLocks noGrp="1"/>
          </p:cNvSpPr>
          <p:nvPr>
            <p:ph type="body" idx="2"/>
          </p:nvPr>
        </p:nvSpPr>
        <p:spPr>
          <a:xfrm>
            <a:off x="4938725" y="1759093"/>
            <a:ext cx="3838500" cy="1138500"/>
          </a:xfrm>
          <a:prstGeom prst="rect">
            <a:avLst/>
          </a:prstGeom>
        </p:spPr>
        <p:txBody>
          <a:bodyPr spcFirstLastPara="1" wrap="square" lIns="91425" tIns="91425" rIns="91425" bIns="91425" anchor="t" anchorCtr="0">
            <a:spAutoFit/>
          </a:bodyPr>
          <a:lstStyle>
            <a:lvl1pPr marL="457200" lvl="0" indent="-317500">
              <a:spcBef>
                <a:spcPts val="0"/>
              </a:spcBef>
              <a:spcAft>
                <a:spcPts val="0"/>
              </a:spcAft>
              <a:buSzPts val="1400"/>
              <a:buChar char="●"/>
              <a:defRPr sz="1400"/>
            </a:lvl1pPr>
            <a:lvl2pPr marL="914400" lvl="1" indent="-336550">
              <a:spcBef>
                <a:spcPts val="0"/>
              </a:spcBef>
              <a:spcAft>
                <a:spcPts val="0"/>
              </a:spcAft>
              <a:buSzPts val="1700"/>
              <a:buChar char="○"/>
              <a:defRPr/>
            </a:lvl2pPr>
            <a:lvl3pPr marL="1371600" lvl="2" indent="-336550">
              <a:spcBef>
                <a:spcPts val="0"/>
              </a:spcBef>
              <a:spcAft>
                <a:spcPts val="0"/>
              </a:spcAft>
              <a:buSzPts val="1700"/>
              <a:buChar char="■"/>
              <a:defRPr/>
            </a:lvl3pPr>
            <a:lvl4pPr marL="1828800" lvl="3" indent="-336550">
              <a:spcBef>
                <a:spcPts val="0"/>
              </a:spcBef>
              <a:spcAft>
                <a:spcPts val="0"/>
              </a:spcAft>
              <a:buSzPts val="1700"/>
              <a:buChar char="●"/>
              <a:defRPr/>
            </a:lvl4pPr>
            <a:lvl5pPr marL="2286000" lvl="4" indent="-336550">
              <a:spcBef>
                <a:spcPts val="0"/>
              </a:spcBef>
              <a:spcAft>
                <a:spcPts val="0"/>
              </a:spcAft>
              <a:buSzPts val="1700"/>
              <a:buChar char="○"/>
              <a:defRPr/>
            </a:lvl5pPr>
            <a:lvl6pPr marL="2743200" lvl="5" indent="-336550">
              <a:spcBef>
                <a:spcPts val="0"/>
              </a:spcBef>
              <a:spcAft>
                <a:spcPts val="0"/>
              </a:spcAft>
              <a:buSzPts val="1700"/>
              <a:buChar char="■"/>
              <a:defRPr/>
            </a:lvl6pPr>
            <a:lvl7pPr marL="3200400" lvl="6" indent="-336550">
              <a:spcBef>
                <a:spcPts val="0"/>
              </a:spcBef>
              <a:spcAft>
                <a:spcPts val="0"/>
              </a:spcAft>
              <a:buSzPts val="1700"/>
              <a:buChar char="●"/>
              <a:defRPr/>
            </a:lvl7pPr>
            <a:lvl8pPr marL="3657600" lvl="7" indent="-336550">
              <a:spcBef>
                <a:spcPts val="0"/>
              </a:spcBef>
              <a:spcAft>
                <a:spcPts val="0"/>
              </a:spcAft>
              <a:buSzPts val="1700"/>
              <a:buChar char="○"/>
              <a:defRPr/>
            </a:lvl8pPr>
            <a:lvl9pPr marL="4114800" lvl="8" indent="-336550">
              <a:spcBef>
                <a:spcPts val="0"/>
              </a:spcBef>
              <a:spcAft>
                <a:spcPts val="0"/>
              </a:spcAft>
              <a:buSzPts val="1700"/>
              <a:buChar char="■"/>
              <a:defRPr/>
            </a:lvl9pPr>
          </a:lstStyle>
          <a:p>
            <a:endParaRPr/>
          </a:p>
        </p:txBody>
      </p:sp>
      <p:sp>
        <p:nvSpPr>
          <p:cNvPr id="91" name="Google Shape;91;p17"/>
          <p:cNvSpPr txBox="1">
            <a:spLocks noGrp="1"/>
          </p:cNvSpPr>
          <p:nvPr>
            <p:ph type="body" idx="3"/>
          </p:nvPr>
        </p:nvSpPr>
        <p:spPr>
          <a:xfrm>
            <a:off x="366750" y="3648575"/>
            <a:ext cx="3838500" cy="1138500"/>
          </a:xfrm>
          <a:prstGeom prst="rect">
            <a:avLst/>
          </a:prstGeom>
        </p:spPr>
        <p:txBody>
          <a:bodyPr spcFirstLastPara="1" wrap="square" lIns="91425" tIns="91425" rIns="91425" bIns="91425" anchor="t" anchorCtr="0">
            <a:spAutoFit/>
          </a:bodyPr>
          <a:lstStyle>
            <a:lvl1pPr marL="457200" lvl="0" indent="-317500">
              <a:spcBef>
                <a:spcPts val="0"/>
              </a:spcBef>
              <a:spcAft>
                <a:spcPts val="0"/>
              </a:spcAft>
              <a:buSzPts val="1400"/>
              <a:buChar char="●"/>
              <a:defRPr sz="1400"/>
            </a:lvl1pPr>
            <a:lvl2pPr marL="914400" lvl="1" indent="-336550">
              <a:spcBef>
                <a:spcPts val="0"/>
              </a:spcBef>
              <a:spcAft>
                <a:spcPts val="0"/>
              </a:spcAft>
              <a:buSzPts val="1700"/>
              <a:buChar char="○"/>
              <a:defRPr/>
            </a:lvl2pPr>
            <a:lvl3pPr marL="1371600" lvl="2" indent="-336550">
              <a:spcBef>
                <a:spcPts val="0"/>
              </a:spcBef>
              <a:spcAft>
                <a:spcPts val="0"/>
              </a:spcAft>
              <a:buSzPts val="1700"/>
              <a:buChar char="■"/>
              <a:defRPr/>
            </a:lvl3pPr>
            <a:lvl4pPr marL="1828800" lvl="3" indent="-336550">
              <a:spcBef>
                <a:spcPts val="0"/>
              </a:spcBef>
              <a:spcAft>
                <a:spcPts val="0"/>
              </a:spcAft>
              <a:buSzPts val="1700"/>
              <a:buChar char="●"/>
              <a:defRPr/>
            </a:lvl4pPr>
            <a:lvl5pPr marL="2286000" lvl="4" indent="-336550">
              <a:spcBef>
                <a:spcPts val="0"/>
              </a:spcBef>
              <a:spcAft>
                <a:spcPts val="0"/>
              </a:spcAft>
              <a:buSzPts val="1700"/>
              <a:buChar char="○"/>
              <a:defRPr/>
            </a:lvl5pPr>
            <a:lvl6pPr marL="2743200" lvl="5" indent="-336550">
              <a:spcBef>
                <a:spcPts val="0"/>
              </a:spcBef>
              <a:spcAft>
                <a:spcPts val="0"/>
              </a:spcAft>
              <a:buSzPts val="1700"/>
              <a:buChar char="■"/>
              <a:defRPr/>
            </a:lvl6pPr>
            <a:lvl7pPr marL="3200400" lvl="6" indent="-336550">
              <a:spcBef>
                <a:spcPts val="0"/>
              </a:spcBef>
              <a:spcAft>
                <a:spcPts val="0"/>
              </a:spcAft>
              <a:buSzPts val="1700"/>
              <a:buChar char="●"/>
              <a:defRPr/>
            </a:lvl7pPr>
            <a:lvl8pPr marL="3657600" lvl="7" indent="-336550">
              <a:spcBef>
                <a:spcPts val="0"/>
              </a:spcBef>
              <a:spcAft>
                <a:spcPts val="0"/>
              </a:spcAft>
              <a:buSzPts val="1700"/>
              <a:buChar char="○"/>
              <a:defRPr/>
            </a:lvl8pPr>
            <a:lvl9pPr marL="4114800" lvl="8" indent="-336550">
              <a:spcBef>
                <a:spcPts val="0"/>
              </a:spcBef>
              <a:spcAft>
                <a:spcPts val="0"/>
              </a:spcAft>
              <a:buSzPts val="1700"/>
              <a:buChar char="■"/>
              <a:defRPr/>
            </a:lvl9pPr>
          </a:lstStyle>
          <a:p>
            <a:endParaRPr/>
          </a:p>
        </p:txBody>
      </p:sp>
      <p:sp>
        <p:nvSpPr>
          <p:cNvPr id="92" name="Google Shape;92;p17"/>
          <p:cNvSpPr txBox="1">
            <a:spLocks noGrp="1"/>
          </p:cNvSpPr>
          <p:nvPr>
            <p:ph type="body" idx="4"/>
          </p:nvPr>
        </p:nvSpPr>
        <p:spPr>
          <a:xfrm>
            <a:off x="4938750" y="3648575"/>
            <a:ext cx="3838500" cy="1138500"/>
          </a:xfrm>
          <a:prstGeom prst="rect">
            <a:avLst/>
          </a:prstGeom>
        </p:spPr>
        <p:txBody>
          <a:bodyPr spcFirstLastPara="1" wrap="square" lIns="91425" tIns="91425" rIns="91425" bIns="91425" anchor="t" anchorCtr="0">
            <a:spAutoFit/>
          </a:bodyPr>
          <a:lstStyle>
            <a:lvl1pPr marL="457200" lvl="0" indent="-317500">
              <a:spcBef>
                <a:spcPts val="0"/>
              </a:spcBef>
              <a:spcAft>
                <a:spcPts val="0"/>
              </a:spcAft>
              <a:buSzPts val="1400"/>
              <a:buChar char="●"/>
              <a:defRPr sz="1400"/>
            </a:lvl1pPr>
            <a:lvl2pPr marL="914400" lvl="1" indent="-336550">
              <a:spcBef>
                <a:spcPts val="0"/>
              </a:spcBef>
              <a:spcAft>
                <a:spcPts val="0"/>
              </a:spcAft>
              <a:buSzPts val="1700"/>
              <a:buChar char="○"/>
              <a:defRPr/>
            </a:lvl2pPr>
            <a:lvl3pPr marL="1371600" lvl="2" indent="-336550">
              <a:spcBef>
                <a:spcPts val="0"/>
              </a:spcBef>
              <a:spcAft>
                <a:spcPts val="0"/>
              </a:spcAft>
              <a:buSzPts val="1700"/>
              <a:buChar char="■"/>
              <a:defRPr/>
            </a:lvl3pPr>
            <a:lvl4pPr marL="1828800" lvl="3" indent="-336550">
              <a:spcBef>
                <a:spcPts val="0"/>
              </a:spcBef>
              <a:spcAft>
                <a:spcPts val="0"/>
              </a:spcAft>
              <a:buSzPts val="1700"/>
              <a:buChar char="●"/>
              <a:defRPr/>
            </a:lvl4pPr>
            <a:lvl5pPr marL="2286000" lvl="4" indent="-336550">
              <a:spcBef>
                <a:spcPts val="0"/>
              </a:spcBef>
              <a:spcAft>
                <a:spcPts val="0"/>
              </a:spcAft>
              <a:buSzPts val="1700"/>
              <a:buChar char="○"/>
              <a:defRPr/>
            </a:lvl5pPr>
            <a:lvl6pPr marL="2743200" lvl="5" indent="-336550">
              <a:spcBef>
                <a:spcPts val="0"/>
              </a:spcBef>
              <a:spcAft>
                <a:spcPts val="0"/>
              </a:spcAft>
              <a:buSzPts val="1700"/>
              <a:buChar char="■"/>
              <a:defRPr/>
            </a:lvl6pPr>
            <a:lvl7pPr marL="3200400" lvl="6" indent="-336550">
              <a:spcBef>
                <a:spcPts val="0"/>
              </a:spcBef>
              <a:spcAft>
                <a:spcPts val="0"/>
              </a:spcAft>
              <a:buSzPts val="1700"/>
              <a:buChar char="●"/>
              <a:defRPr/>
            </a:lvl7pPr>
            <a:lvl8pPr marL="3657600" lvl="7" indent="-336550">
              <a:spcBef>
                <a:spcPts val="0"/>
              </a:spcBef>
              <a:spcAft>
                <a:spcPts val="0"/>
              </a:spcAft>
              <a:buSzPts val="1700"/>
              <a:buChar char="○"/>
              <a:defRPr/>
            </a:lvl8pPr>
            <a:lvl9pPr marL="4114800" lvl="8" indent="-336550">
              <a:spcBef>
                <a:spcPts val="0"/>
              </a:spcBef>
              <a:spcAft>
                <a:spcPts val="0"/>
              </a:spcAft>
              <a:buSzPts val="1700"/>
              <a:buChar char="■"/>
              <a:defRPr/>
            </a:lvl9pPr>
          </a:lstStyle>
          <a:p>
            <a:endParaRPr/>
          </a:p>
        </p:txBody>
      </p:sp>
      <p:sp>
        <p:nvSpPr>
          <p:cNvPr id="93" name="Google Shape;93;p17"/>
          <p:cNvSpPr txBox="1">
            <a:spLocks noGrp="1"/>
          </p:cNvSpPr>
          <p:nvPr>
            <p:ph type="title"/>
          </p:nvPr>
        </p:nvSpPr>
        <p:spPr>
          <a:xfrm>
            <a:off x="366750" y="450025"/>
            <a:ext cx="8184600" cy="758100"/>
          </a:xfrm>
          <a:prstGeom prst="rect">
            <a:avLst/>
          </a:prstGeom>
        </p:spPr>
        <p:txBody>
          <a:bodyPr spcFirstLastPara="1" wrap="square" lIns="91425" tIns="91425" rIns="91425" bIns="91425" anchor="ctr" anchorCtr="0">
            <a:sp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94" name="Google Shape;94;p17"/>
          <p:cNvSpPr txBox="1">
            <a:spLocks noGrp="1"/>
          </p:cNvSpPr>
          <p:nvPr>
            <p:ph type="subTitle" idx="5"/>
          </p:nvPr>
        </p:nvSpPr>
        <p:spPr>
          <a:xfrm>
            <a:off x="366763" y="1277907"/>
            <a:ext cx="3838500" cy="4812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95" name="Google Shape;95;p17"/>
          <p:cNvSpPr txBox="1">
            <a:spLocks noGrp="1"/>
          </p:cNvSpPr>
          <p:nvPr>
            <p:ph type="subTitle" idx="6"/>
          </p:nvPr>
        </p:nvSpPr>
        <p:spPr>
          <a:xfrm>
            <a:off x="4938738" y="1277907"/>
            <a:ext cx="3838500" cy="4812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96" name="Google Shape;96;p17"/>
          <p:cNvSpPr txBox="1">
            <a:spLocks noGrp="1"/>
          </p:cNvSpPr>
          <p:nvPr>
            <p:ph type="subTitle" idx="7"/>
          </p:nvPr>
        </p:nvSpPr>
        <p:spPr>
          <a:xfrm>
            <a:off x="4938761" y="3167363"/>
            <a:ext cx="3838500" cy="4812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97" name="Google Shape;97;p17"/>
          <p:cNvSpPr txBox="1">
            <a:spLocks noGrp="1"/>
          </p:cNvSpPr>
          <p:nvPr>
            <p:ph type="subTitle" idx="8"/>
          </p:nvPr>
        </p:nvSpPr>
        <p:spPr>
          <a:xfrm>
            <a:off x="366750" y="3167363"/>
            <a:ext cx="3838500" cy="4812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image">
  <p:cSld name="TITLE_ONLY_1_1">
    <p:spTree>
      <p:nvGrpSpPr>
        <p:cNvPr id="1" name="Shape 98"/>
        <p:cNvGrpSpPr/>
        <p:nvPr/>
      </p:nvGrpSpPr>
      <p:grpSpPr>
        <a:xfrm>
          <a:off x="0" y="0"/>
          <a:ext cx="0" cy="0"/>
          <a:chOff x="0" y="0"/>
          <a:chExt cx="0" cy="0"/>
        </a:xfrm>
      </p:grpSpPr>
      <p:sp>
        <p:nvSpPr>
          <p:cNvPr id="99" name="Google Shape;99;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00" name="Google Shape;100;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01" name="Google Shape;101;p18"/>
          <p:cNvSpPr>
            <a:spLocks noGrp="1"/>
          </p:cNvSpPr>
          <p:nvPr>
            <p:ph type="pic" idx="2"/>
          </p:nvPr>
        </p:nvSpPr>
        <p:spPr>
          <a:xfrm>
            <a:off x="311700" y="1170425"/>
            <a:ext cx="8520600" cy="3492900"/>
          </a:xfrm>
          <a:prstGeom prst="rect">
            <a:avLst/>
          </a:prstGeom>
          <a:noFill/>
          <a:ln>
            <a:no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storyboards">
  <p:cSld name="CUSTOM_4_1">
    <p:spTree>
      <p:nvGrpSpPr>
        <p:cNvPr id="1" name="Shape 102"/>
        <p:cNvGrpSpPr/>
        <p:nvPr/>
      </p:nvGrpSpPr>
      <p:grpSpPr>
        <a:xfrm>
          <a:off x="0" y="0"/>
          <a:ext cx="0" cy="0"/>
          <a:chOff x="0" y="0"/>
          <a:chExt cx="0" cy="0"/>
        </a:xfrm>
      </p:grpSpPr>
      <p:sp>
        <p:nvSpPr>
          <p:cNvPr id="103" name="Google Shape;103;p19"/>
          <p:cNvSpPr txBox="1">
            <a:spLocks noGrp="1"/>
          </p:cNvSpPr>
          <p:nvPr>
            <p:ph type="body" idx="1"/>
          </p:nvPr>
        </p:nvSpPr>
        <p:spPr>
          <a:xfrm>
            <a:off x="311700" y="4080225"/>
            <a:ext cx="4027500" cy="926100"/>
          </a:xfrm>
          <a:prstGeom prst="rect">
            <a:avLst/>
          </a:prstGeom>
        </p:spPr>
        <p:txBody>
          <a:bodyPr spcFirstLastPara="1" wrap="square" lIns="91425" tIns="91425" rIns="91425" bIns="91425" anchor="t" anchorCtr="0">
            <a:sp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104" name="Google Shape;104;p19"/>
          <p:cNvSpPr>
            <a:spLocks noGrp="1"/>
          </p:cNvSpPr>
          <p:nvPr>
            <p:ph type="pic" idx="2"/>
          </p:nvPr>
        </p:nvSpPr>
        <p:spPr>
          <a:xfrm>
            <a:off x="4804825" y="1133300"/>
            <a:ext cx="4027500" cy="2392800"/>
          </a:xfrm>
          <a:prstGeom prst="rect">
            <a:avLst/>
          </a:prstGeom>
          <a:noFill/>
          <a:ln>
            <a:noFill/>
          </a:ln>
        </p:spPr>
      </p:sp>
      <p:sp>
        <p:nvSpPr>
          <p:cNvPr id="105" name="Google Shape;105;p19"/>
          <p:cNvSpPr>
            <a:spLocks noGrp="1"/>
          </p:cNvSpPr>
          <p:nvPr>
            <p:ph type="pic" idx="3"/>
          </p:nvPr>
        </p:nvSpPr>
        <p:spPr>
          <a:xfrm>
            <a:off x="311725" y="1133300"/>
            <a:ext cx="4027500" cy="2392800"/>
          </a:xfrm>
          <a:prstGeom prst="rect">
            <a:avLst/>
          </a:prstGeom>
          <a:noFill/>
          <a:ln>
            <a:noFill/>
          </a:ln>
        </p:spPr>
      </p:sp>
      <p:sp>
        <p:nvSpPr>
          <p:cNvPr id="106" name="Google Shape;106;p19"/>
          <p:cNvSpPr txBox="1">
            <a:spLocks noGrp="1"/>
          </p:cNvSpPr>
          <p:nvPr>
            <p:ph type="body" idx="4"/>
          </p:nvPr>
        </p:nvSpPr>
        <p:spPr>
          <a:xfrm>
            <a:off x="4804825" y="4080225"/>
            <a:ext cx="4027500" cy="926100"/>
          </a:xfrm>
          <a:prstGeom prst="rect">
            <a:avLst/>
          </a:prstGeom>
        </p:spPr>
        <p:txBody>
          <a:bodyPr spcFirstLastPara="1" wrap="square" lIns="91425" tIns="91425" rIns="91425" bIns="91425" anchor="t" anchorCtr="0">
            <a:sp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107" name="Google Shape;107;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08" name="Google Shape;108;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09" name="Google Shape;109;p19"/>
          <p:cNvSpPr txBox="1">
            <a:spLocks noGrp="1"/>
          </p:cNvSpPr>
          <p:nvPr>
            <p:ph type="subTitle" idx="5"/>
          </p:nvPr>
        </p:nvSpPr>
        <p:spPr>
          <a:xfrm>
            <a:off x="311725" y="3582900"/>
            <a:ext cx="4027500" cy="481200"/>
          </a:xfrm>
          <a:prstGeom prst="rect">
            <a:avLst/>
          </a:prstGeom>
        </p:spPr>
        <p:txBody>
          <a:bodyPr spcFirstLastPara="1" wrap="square" lIns="91425" tIns="91425" rIns="91425" bIns="91425" anchor="t" anchorCtr="0">
            <a:noAutofit/>
          </a:bodyPr>
          <a:lstStyle>
            <a:lvl1pPr lvl="0">
              <a:spcBef>
                <a:spcPts val="0"/>
              </a:spcBef>
              <a:spcAft>
                <a:spcPts val="0"/>
              </a:spcAft>
              <a:buSzPts val="17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110" name="Google Shape;110;p19"/>
          <p:cNvSpPr txBox="1">
            <a:spLocks noGrp="1"/>
          </p:cNvSpPr>
          <p:nvPr>
            <p:ph type="subTitle" idx="6"/>
          </p:nvPr>
        </p:nvSpPr>
        <p:spPr>
          <a:xfrm>
            <a:off x="4804825" y="3582900"/>
            <a:ext cx="4027500" cy="481200"/>
          </a:xfrm>
          <a:prstGeom prst="rect">
            <a:avLst/>
          </a:prstGeom>
        </p:spPr>
        <p:txBody>
          <a:bodyPr spcFirstLastPara="1" wrap="square" lIns="91425" tIns="91425" rIns="91425" bIns="91425" anchor="t" anchorCtr="0">
            <a:noAutofit/>
          </a:bodyPr>
          <a:lstStyle>
            <a:lvl1pPr lvl="0">
              <a:spcBef>
                <a:spcPts val="0"/>
              </a:spcBef>
              <a:spcAft>
                <a:spcPts val="0"/>
              </a:spcAft>
              <a:buSzPts val="17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hree storyboards">
  <p:cSld name="CUSTOM_4_1_1">
    <p:spTree>
      <p:nvGrpSpPr>
        <p:cNvPr id="1" name="Shape 111"/>
        <p:cNvGrpSpPr/>
        <p:nvPr/>
      </p:nvGrpSpPr>
      <p:grpSpPr>
        <a:xfrm>
          <a:off x="0" y="0"/>
          <a:ext cx="0" cy="0"/>
          <a:chOff x="0" y="0"/>
          <a:chExt cx="0" cy="0"/>
        </a:xfrm>
      </p:grpSpPr>
      <p:sp>
        <p:nvSpPr>
          <p:cNvPr id="112" name="Google Shape;112;p20"/>
          <p:cNvSpPr txBox="1">
            <a:spLocks noGrp="1"/>
          </p:cNvSpPr>
          <p:nvPr>
            <p:ph type="body" idx="1"/>
          </p:nvPr>
        </p:nvSpPr>
        <p:spPr>
          <a:xfrm>
            <a:off x="311700" y="3911700"/>
            <a:ext cx="2627100" cy="1018500"/>
          </a:xfrm>
          <a:prstGeom prst="rect">
            <a:avLst/>
          </a:prstGeom>
        </p:spPr>
        <p:txBody>
          <a:bodyPr spcFirstLastPara="1" wrap="square" lIns="91425" tIns="91425" rIns="91425" bIns="91425" anchor="t" anchorCtr="0">
            <a:sp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113" name="Google Shape;113;p20"/>
          <p:cNvSpPr>
            <a:spLocks noGrp="1"/>
          </p:cNvSpPr>
          <p:nvPr>
            <p:ph type="pic" idx="2"/>
          </p:nvPr>
        </p:nvSpPr>
        <p:spPr>
          <a:xfrm>
            <a:off x="6205225" y="1128325"/>
            <a:ext cx="2627100" cy="2273100"/>
          </a:xfrm>
          <a:prstGeom prst="rect">
            <a:avLst/>
          </a:prstGeom>
          <a:noFill/>
          <a:ln>
            <a:noFill/>
          </a:ln>
        </p:spPr>
      </p:sp>
      <p:sp>
        <p:nvSpPr>
          <p:cNvPr id="114" name="Google Shape;114;p20"/>
          <p:cNvSpPr>
            <a:spLocks noGrp="1"/>
          </p:cNvSpPr>
          <p:nvPr>
            <p:ph type="pic" idx="3"/>
          </p:nvPr>
        </p:nvSpPr>
        <p:spPr>
          <a:xfrm>
            <a:off x="311725" y="1128325"/>
            <a:ext cx="2627100" cy="2273100"/>
          </a:xfrm>
          <a:prstGeom prst="rect">
            <a:avLst/>
          </a:prstGeom>
          <a:noFill/>
          <a:ln>
            <a:noFill/>
          </a:ln>
        </p:spPr>
      </p:sp>
      <p:sp>
        <p:nvSpPr>
          <p:cNvPr id="115" name="Google Shape;115;p20"/>
          <p:cNvSpPr txBox="1">
            <a:spLocks noGrp="1"/>
          </p:cNvSpPr>
          <p:nvPr>
            <p:ph type="body" idx="4"/>
          </p:nvPr>
        </p:nvSpPr>
        <p:spPr>
          <a:xfrm>
            <a:off x="6205225" y="3911700"/>
            <a:ext cx="2627100" cy="1018500"/>
          </a:xfrm>
          <a:prstGeom prst="rect">
            <a:avLst/>
          </a:prstGeom>
        </p:spPr>
        <p:txBody>
          <a:bodyPr spcFirstLastPara="1" wrap="square" lIns="91425" tIns="91425" rIns="91425" bIns="91425" anchor="t" anchorCtr="0">
            <a:sp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116" name="Google Shape;116;p20"/>
          <p:cNvSpPr>
            <a:spLocks noGrp="1"/>
          </p:cNvSpPr>
          <p:nvPr>
            <p:ph type="pic" idx="5"/>
          </p:nvPr>
        </p:nvSpPr>
        <p:spPr>
          <a:xfrm>
            <a:off x="3255250" y="1128325"/>
            <a:ext cx="2627100" cy="2273100"/>
          </a:xfrm>
          <a:prstGeom prst="rect">
            <a:avLst/>
          </a:prstGeom>
          <a:noFill/>
          <a:ln>
            <a:noFill/>
          </a:ln>
        </p:spPr>
      </p:sp>
      <p:sp>
        <p:nvSpPr>
          <p:cNvPr id="117" name="Google Shape;117;p20"/>
          <p:cNvSpPr txBox="1">
            <a:spLocks noGrp="1"/>
          </p:cNvSpPr>
          <p:nvPr>
            <p:ph type="body" idx="6"/>
          </p:nvPr>
        </p:nvSpPr>
        <p:spPr>
          <a:xfrm>
            <a:off x="3255250" y="3911700"/>
            <a:ext cx="2627100" cy="1018500"/>
          </a:xfrm>
          <a:prstGeom prst="rect">
            <a:avLst/>
          </a:prstGeom>
        </p:spPr>
        <p:txBody>
          <a:bodyPr spcFirstLastPara="1" wrap="square" lIns="91425" tIns="91425" rIns="91425" bIns="91425" anchor="t" anchorCtr="0">
            <a:sp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118" name="Google Shape;118;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19" name="Google Shape;119;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20" name="Google Shape;120;p20"/>
          <p:cNvSpPr txBox="1">
            <a:spLocks noGrp="1"/>
          </p:cNvSpPr>
          <p:nvPr>
            <p:ph type="subTitle" idx="7"/>
          </p:nvPr>
        </p:nvSpPr>
        <p:spPr>
          <a:xfrm>
            <a:off x="311725" y="3430500"/>
            <a:ext cx="2627100" cy="481200"/>
          </a:xfrm>
          <a:prstGeom prst="rect">
            <a:avLst/>
          </a:prstGeom>
        </p:spPr>
        <p:txBody>
          <a:bodyPr spcFirstLastPara="1" wrap="square" lIns="91425" tIns="91425" rIns="91425" bIns="91425" anchor="t" anchorCtr="0">
            <a:noAutofit/>
          </a:bodyPr>
          <a:lstStyle>
            <a:lvl1pPr lvl="0">
              <a:spcBef>
                <a:spcPts val="0"/>
              </a:spcBef>
              <a:spcAft>
                <a:spcPts val="0"/>
              </a:spcAft>
              <a:buSzPts val="17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121" name="Google Shape;121;p20"/>
          <p:cNvSpPr txBox="1">
            <a:spLocks noGrp="1"/>
          </p:cNvSpPr>
          <p:nvPr>
            <p:ph type="subTitle" idx="8"/>
          </p:nvPr>
        </p:nvSpPr>
        <p:spPr>
          <a:xfrm>
            <a:off x="6205225" y="3430500"/>
            <a:ext cx="2627100" cy="481200"/>
          </a:xfrm>
          <a:prstGeom prst="rect">
            <a:avLst/>
          </a:prstGeom>
        </p:spPr>
        <p:txBody>
          <a:bodyPr spcFirstLastPara="1" wrap="square" lIns="91425" tIns="91425" rIns="91425" bIns="91425" anchor="t" anchorCtr="0">
            <a:noAutofit/>
          </a:bodyPr>
          <a:lstStyle>
            <a:lvl1pPr lvl="0">
              <a:spcBef>
                <a:spcPts val="0"/>
              </a:spcBef>
              <a:spcAft>
                <a:spcPts val="0"/>
              </a:spcAft>
              <a:buSzPts val="17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122" name="Google Shape;122;p20"/>
          <p:cNvSpPr txBox="1">
            <a:spLocks noGrp="1"/>
          </p:cNvSpPr>
          <p:nvPr>
            <p:ph type="subTitle" idx="9"/>
          </p:nvPr>
        </p:nvSpPr>
        <p:spPr>
          <a:xfrm>
            <a:off x="3255250" y="3430500"/>
            <a:ext cx="2627100" cy="481200"/>
          </a:xfrm>
          <a:prstGeom prst="rect">
            <a:avLst/>
          </a:prstGeom>
        </p:spPr>
        <p:txBody>
          <a:bodyPr spcFirstLastPara="1" wrap="square" lIns="91425" tIns="91425" rIns="91425" bIns="91425" anchor="t" anchorCtr="0">
            <a:noAutofit/>
          </a:bodyPr>
          <a:lstStyle>
            <a:lvl1pPr lvl="0">
              <a:spcBef>
                <a:spcPts val="0"/>
              </a:spcBef>
              <a:spcAft>
                <a:spcPts val="0"/>
              </a:spcAft>
              <a:buSzPts val="17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Image only">
  <p:cSld name="CUSTOM_5_1">
    <p:spTree>
      <p:nvGrpSpPr>
        <p:cNvPr id="1" name="Shape 123"/>
        <p:cNvGrpSpPr/>
        <p:nvPr/>
      </p:nvGrpSpPr>
      <p:grpSpPr>
        <a:xfrm>
          <a:off x="0" y="0"/>
          <a:ext cx="0" cy="0"/>
          <a:chOff x="0" y="0"/>
          <a:chExt cx="0" cy="0"/>
        </a:xfrm>
      </p:grpSpPr>
      <p:sp>
        <p:nvSpPr>
          <p:cNvPr id="124" name="Google Shape;124;p21"/>
          <p:cNvSpPr>
            <a:spLocks noGrp="1"/>
          </p:cNvSpPr>
          <p:nvPr>
            <p:ph type="pic" idx="2"/>
          </p:nvPr>
        </p:nvSpPr>
        <p:spPr>
          <a:xfrm>
            <a:off x="311700" y="445025"/>
            <a:ext cx="8520600" cy="4218300"/>
          </a:xfrm>
          <a:prstGeom prst="rect">
            <a:avLst/>
          </a:prstGeom>
          <a:noFill/>
          <a:ln>
            <a:noFill/>
          </a:ln>
        </p:spPr>
      </p:sp>
      <p:sp>
        <p:nvSpPr>
          <p:cNvPr id="125" name="Google Shape;125;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p:cSld name="TITLE_AND_BODY_1_1">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5" name="Google Shape;25;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spAutoFit/>
          </a:bodyPr>
          <a:lstStyle>
            <a:lvl1pPr marL="457200" lvl="0" indent="-336550">
              <a:spcBef>
                <a:spcPts val="0"/>
              </a:spcBef>
              <a:spcAft>
                <a:spcPts val="0"/>
              </a:spcAft>
              <a:buSzPts val="1700"/>
              <a:buChar char="●"/>
              <a:defRPr/>
            </a:lvl1pPr>
            <a:lvl2pPr marL="914400" lvl="1" indent="-336550">
              <a:spcBef>
                <a:spcPts val="0"/>
              </a:spcBef>
              <a:spcAft>
                <a:spcPts val="0"/>
              </a:spcAft>
              <a:buSzPts val="1700"/>
              <a:buChar char="○"/>
              <a:defRPr/>
            </a:lvl2pPr>
            <a:lvl3pPr marL="1371600" lvl="2" indent="-336550">
              <a:spcBef>
                <a:spcPts val="0"/>
              </a:spcBef>
              <a:spcAft>
                <a:spcPts val="0"/>
              </a:spcAft>
              <a:buSzPts val="1700"/>
              <a:buChar char="■"/>
              <a:defRPr/>
            </a:lvl3pPr>
            <a:lvl4pPr marL="1828800" lvl="3" indent="-336550">
              <a:spcBef>
                <a:spcPts val="0"/>
              </a:spcBef>
              <a:spcAft>
                <a:spcPts val="0"/>
              </a:spcAft>
              <a:buSzPts val="1700"/>
              <a:buChar char="●"/>
              <a:defRPr/>
            </a:lvl4pPr>
            <a:lvl5pPr marL="2286000" lvl="4" indent="-336550">
              <a:spcBef>
                <a:spcPts val="0"/>
              </a:spcBef>
              <a:spcAft>
                <a:spcPts val="0"/>
              </a:spcAft>
              <a:buSzPts val="1700"/>
              <a:buChar char="○"/>
              <a:defRPr/>
            </a:lvl5pPr>
            <a:lvl6pPr marL="2743200" lvl="5" indent="-336550">
              <a:spcBef>
                <a:spcPts val="0"/>
              </a:spcBef>
              <a:spcAft>
                <a:spcPts val="0"/>
              </a:spcAft>
              <a:buSzPts val="1700"/>
              <a:buChar char="■"/>
              <a:defRPr/>
            </a:lvl6pPr>
            <a:lvl7pPr marL="3200400" lvl="6" indent="-336550">
              <a:spcBef>
                <a:spcPts val="0"/>
              </a:spcBef>
              <a:spcAft>
                <a:spcPts val="0"/>
              </a:spcAft>
              <a:buSzPts val="1700"/>
              <a:buChar char="●"/>
              <a:defRPr/>
            </a:lvl7pPr>
            <a:lvl8pPr marL="3657600" lvl="7" indent="-336550">
              <a:spcBef>
                <a:spcPts val="0"/>
              </a:spcBef>
              <a:spcAft>
                <a:spcPts val="0"/>
              </a:spcAft>
              <a:buSzPts val="1700"/>
              <a:buChar char="○"/>
              <a:defRPr/>
            </a:lvl8pPr>
            <a:lvl9pPr marL="4114800" lvl="8" indent="-336550">
              <a:spcBef>
                <a:spcPts val="0"/>
              </a:spcBef>
              <a:spcAft>
                <a:spcPts val="0"/>
              </a:spcAft>
              <a:buSzPts val="1700"/>
              <a:buChar char="■"/>
              <a:defRPr/>
            </a:lvl9pPr>
          </a:lstStyle>
          <a:p>
            <a:endParaRPr/>
          </a:p>
        </p:txBody>
      </p:sp>
      <p:sp>
        <p:nvSpPr>
          <p:cNvPr id="26" name="Google Shape;26;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Image grid">
  <p:cSld name="CUSTOM_6_1">
    <p:spTree>
      <p:nvGrpSpPr>
        <p:cNvPr id="1" name="Shape 126"/>
        <p:cNvGrpSpPr/>
        <p:nvPr/>
      </p:nvGrpSpPr>
      <p:grpSpPr>
        <a:xfrm>
          <a:off x="0" y="0"/>
          <a:ext cx="0" cy="0"/>
          <a:chOff x="0" y="0"/>
          <a:chExt cx="0" cy="0"/>
        </a:xfrm>
      </p:grpSpPr>
      <p:sp>
        <p:nvSpPr>
          <p:cNvPr id="127" name="Google Shape;127;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28" name="Google Shape;128;p22"/>
          <p:cNvSpPr>
            <a:spLocks noGrp="1"/>
          </p:cNvSpPr>
          <p:nvPr>
            <p:ph type="pic" idx="2"/>
          </p:nvPr>
        </p:nvSpPr>
        <p:spPr>
          <a:xfrm>
            <a:off x="3389600" y="118913"/>
            <a:ext cx="1643700" cy="1535100"/>
          </a:xfrm>
          <a:prstGeom prst="rect">
            <a:avLst/>
          </a:prstGeom>
          <a:noFill/>
          <a:ln>
            <a:noFill/>
          </a:ln>
        </p:spPr>
      </p:sp>
      <p:sp>
        <p:nvSpPr>
          <p:cNvPr id="129" name="Google Shape;129;p22"/>
          <p:cNvSpPr>
            <a:spLocks noGrp="1"/>
          </p:cNvSpPr>
          <p:nvPr>
            <p:ph type="pic" idx="3"/>
          </p:nvPr>
        </p:nvSpPr>
        <p:spPr>
          <a:xfrm>
            <a:off x="5195935" y="118913"/>
            <a:ext cx="1643700" cy="1535100"/>
          </a:xfrm>
          <a:prstGeom prst="rect">
            <a:avLst/>
          </a:prstGeom>
          <a:noFill/>
          <a:ln>
            <a:noFill/>
          </a:ln>
        </p:spPr>
      </p:sp>
      <p:sp>
        <p:nvSpPr>
          <p:cNvPr id="130" name="Google Shape;130;p22"/>
          <p:cNvSpPr>
            <a:spLocks noGrp="1"/>
          </p:cNvSpPr>
          <p:nvPr>
            <p:ph type="pic" idx="4"/>
          </p:nvPr>
        </p:nvSpPr>
        <p:spPr>
          <a:xfrm>
            <a:off x="7002270" y="118913"/>
            <a:ext cx="1643700" cy="1535100"/>
          </a:xfrm>
          <a:prstGeom prst="rect">
            <a:avLst/>
          </a:prstGeom>
          <a:noFill/>
          <a:ln>
            <a:noFill/>
          </a:ln>
        </p:spPr>
      </p:sp>
      <p:sp>
        <p:nvSpPr>
          <p:cNvPr id="131" name="Google Shape;131;p22"/>
          <p:cNvSpPr>
            <a:spLocks noGrp="1"/>
          </p:cNvSpPr>
          <p:nvPr>
            <p:ph type="pic" idx="5"/>
          </p:nvPr>
        </p:nvSpPr>
        <p:spPr>
          <a:xfrm>
            <a:off x="3389588" y="1804212"/>
            <a:ext cx="1643700" cy="1535100"/>
          </a:xfrm>
          <a:prstGeom prst="rect">
            <a:avLst/>
          </a:prstGeom>
          <a:noFill/>
          <a:ln>
            <a:noFill/>
          </a:ln>
        </p:spPr>
      </p:sp>
      <p:sp>
        <p:nvSpPr>
          <p:cNvPr id="132" name="Google Shape;132;p22"/>
          <p:cNvSpPr>
            <a:spLocks noGrp="1"/>
          </p:cNvSpPr>
          <p:nvPr>
            <p:ph type="pic" idx="6"/>
          </p:nvPr>
        </p:nvSpPr>
        <p:spPr>
          <a:xfrm>
            <a:off x="5195922" y="1804212"/>
            <a:ext cx="1643700" cy="1535100"/>
          </a:xfrm>
          <a:prstGeom prst="rect">
            <a:avLst/>
          </a:prstGeom>
          <a:noFill/>
          <a:ln>
            <a:noFill/>
          </a:ln>
        </p:spPr>
      </p:sp>
      <p:sp>
        <p:nvSpPr>
          <p:cNvPr id="133" name="Google Shape;133;p22"/>
          <p:cNvSpPr>
            <a:spLocks noGrp="1"/>
          </p:cNvSpPr>
          <p:nvPr>
            <p:ph type="pic" idx="7"/>
          </p:nvPr>
        </p:nvSpPr>
        <p:spPr>
          <a:xfrm>
            <a:off x="7002257" y="1804212"/>
            <a:ext cx="1643700" cy="1535100"/>
          </a:xfrm>
          <a:prstGeom prst="rect">
            <a:avLst/>
          </a:prstGeom>
          <a:noFill/>
          <a:ln>
            <a:noFill/>
          </a:ln>
        </p:spPr>
      </p:sp>
      <p:sp>
        <p:nvSpPr>
          <p:cNvPr id="134" name="Google Shape;134;p22"/>
          <p:cNvSpPr txBox="1">
            <a:spLocks noGrp="1"/>
          </p:cNvSpPr>
          <p:nvPr>
            <p:ph type="title"/>
          </p:nvPr>
        </p:nvSpPr>
        <p:spPr>
          <a:xfrm>
            <a:off x="351550" y="445025"/>
            <a:ext cx="2596800" cy="1706400"/>
          </a:xfrm>
          <a:prstGeom prst="rect">
            <a:avLst/>
          </a:prstGeom>
        </p:spPr>
        <p:txBody>
          <a:bodyPr spcFirstLastPara="1" wrap="square" lIns="91425" tIns="91425" rIns="91425" bIns="91425" anchor="t" anchorCtr="0">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35" name="Google Shape;135;p22"/>
          <p:cNvSpPr>
            <a:spLocks noGrp="1"/>
          </p:cNvSpPr>
          <p:nvPr>
            <p:ph type="pic" idx="8"/>
          </p:nvPr>
        </p:nvSpPr>
        <p:spPr>
          <a:xfrm>
            <a:off x="3389588" y="3489487"/>
            <a:ext cx="1643700" cy="1535100"/>
          </a:xfrm>
          <a:prstGeom prst="rect">
            <a:avLst/>
          </a:prstGeom>
          <a:noFill/>
          <a:ln>
            <a:noFill/>
          </a:ln>
        </p:spPr>
      </p:sp>
      <p:sp>
        <p:nvSpPr>
          <p:cNvPr id="136" name="Google Shape;136;p22"/>
          <p:cNvSpPr>
            <a:spLocks noGrp="1"/>
          </p:cNvSpPr>
          <p:nvPr>
            <p:ph type="pic" idx="9"/>
          </p:nvPr>
        </p:nvSpPr>
        <p:spPr>
          <a:xfrm>
            <a:off x="5195922" y="3489487"/>
            <a:ext cx="1643700" cy="1535100"/>
          </a:xfrm>
          <a:prstGeom prst="rect">
            <a:avLst/>
          </a:prstGeom>
          <a:noFill/>
          <a:ln>
            <a:noFill/>
          </a:ln>
        </p:spPr>
      </p:sp>
      <p:sp>
        <p:nvSpPr>
          <p:cNvPr id="137" name="Google Shape;137;p22"/>
          <p:cNvSpPr>
            <a:spLocks noGrp="1"/>
          </p:cNvSpPr>
          <p:nvPr>
            <p:ph type="pic" idx="13"/>
          </p:nvPr>
        </p:nvSpPr>
        <p:spPr>
          <a:xfrm>
            <a:off x="7002257" y="3489487"/>
            <a:ext cx="1643700" cy="1535100"/>
          </a:xfrm>
          <a:prstGeom prst="rect">
            <a:avLst/>
          </a:prstGeom>
          <a:noFill/>
          <a:ln>
            <a:noFill/>
          </a:ln>
        </p:spPr>
      </p:sp>
    </p:spTree>
  </p:cSld>
  <p:clrMapOvr>
    <a:masterClrMapping/>
  </p:clrMapOvr>
  <p:extLst>
    <p:ext uri="{DCECCB84-F9BA-43D5-87BE-67443E8EF086}">
      <p15:sldGuideLst xmlns:p15="http://schemas.microsoft.com/office/powerpoint/2012/main">
        <p15:guide id="1" pos="5564">
          <p15:clr>
            <a:srgbClr val="E46962"/>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able of contents" type="secHead">
  <p:cSld name="SECTION_HEADER">
    <p:bg>
      <p:bgPr>
        <a:solidFill>
          <a:schemeClr val="lt1"/>
        </a:solidFill>
        <a:effectLst/>
      </p:bgPr>
    </p:bg>
    <p:spTree>
      <p:nvGrpSpPr>
        <p:cNvPr id="1" name="Shape 138"/>
        <p:cNvGrpSpPr/>
        <p:nvPr/>
      </p:nvGrpSpPr>
      <p:grpSpPr>
        <a:xfrm>
          <a:off x="0" y="0"/>
          <a:ext cx="0" cy="0"/>
          <a:chOff x="0" y="0"/>
          <a:chExt cx="0" cy="0"/>
        </a:xfrm>
      </p:grpSpPr>
      <p:grpSp>
        <p:nvGrpSpPr>
          <p:cNvPr id="139" name="Google Shape;139;p23"/>
          <p:cNvGrpSpPr/>
          <p:nvPr/>
        </p:nvGrpSpPr>
        <p:grpSpPr>
          <a:xfrm>
            <a:off x="75" y="256675"/>
            <a:ext cx="3798141" cy="1190474"/>
            <a:chOff x="75" y="256675"/>
            <a:chExt cx="3798141" cy="1190474"/>
          </a:xfrm>
        </p:grpSpPr>
        <p:sp>
          <p:nvSpPr>
            <p:cNvPr id="140" name="Google Shape;140;p23"/>
            <p:cNvSpPr/>
            <p:nvPr/>
          </p:nvSpPr>
          <p:spPr>
            <a:xfrm rot="10800000" flipH="1">
              <a:off x="75" y="256675"/>
              <a:ext cx="3798000" cy="1190400"/>
            </a:xfrm>
            <a:prstGeom prst="snip1Rect">
              <a:avLst>
                <a:gd name="adj" fmla="val 35102"/>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Inter Tight"/>
                <a:ea typeface="Inter Tight"/>
                <a:cs typeface="Inter Tight"/>
                <a:sym typeface="Inter Tight"/>
              </a:endParaRPr>
            </a:p>
          </p:txBody>
        </p:sp>
        <p:sp>
          <p:nvSpPr>
            <p:cNvPr id="141" name="Google Shape;141;p23"/>
            <p:cNvSpPr/>
            <p:nvPr/>
          </p:nvSpPr>
          <p:spPr>
            <a:xfrm rot="-10795068" flipH="1">
              <a:off x="3380016" y="1028349"/>
              <a:ext cx="418200" cy="418500"/>
            </a:xfrm>
            <a:prstGeom prst="rtTriangl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2"/>
                  </a:solidFill>
                  <a:latin typeface="Inter Tight"/>
                  <a:ea typeface="Inter Tight"/>
                  <a:cs typeface="Inter Tight"/>
                  <a:sym typeface="Inter Tight"/>
                </a:rPr>
                <a:t> </a:t>
              </a:r>
              <a:endParaRPr>
                <a:solidFill>
                  <a:schemeClr val="lt2"/>
                </a:solidFill>
                <a:latin typeface="Inter Tight"/>
                <a:ea typeface="Inter Tight"/>
                <a:cs typeface="Inter Tight"/>
                <a:sym typeface="Inter Tight"/>
              </a:endParaRPr>
            </a:p>
          </p:txBody>
        </p:sp>
      </p:grpSp>
      <p:sp>
        <p:nvSpPr>
          <p:cNvPr id="142" name="Google Shape;142;p23"/>
          <p:cNvSpPr txBox="1">
            <a:spLocks noGrp="1"/>
          </p:cNvSpPr>
          <p:nvPr>
            <p:ph type="title"/>
          </p:nvPr>
        </p:nvSpPr>
        <p:spPr>
          <a:xfrm>
            <a:off x="333925" y="544250"/>
            <a:ext cx="3039900" cy="721200"/>
          </a:xfrm>
          <a:prstGeom prst="rect">
            <a:avLst/>
          </a:prstGeom>
        </p:spPr>
        <p:txBody>
          <a:bodyPr spcFirstLastPara="1" wrap="square" lIns="91425" tIns="91425" rIns="91425" bIns="91425" anchor="t" anchorCtr="0">
            <a:sp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143" name="Google Shape;143;p23"/>
          <p:cNvSpPr txBox="1">
            <a:spLocks noGrp="1"/>
          </p:cNvSpPr>
          <p:nvPr>
            <p:ph type="subTitle" idx="1"/>
          </p:nvPr>
        </p:nvSpPr>
        <p:spPr>
          <a:xfrm>
            <a:off x="1149126" y="2348550"/>
            <a:ext cx="3234300" cy="433200"/>
          </a:xfrm>
          <a:prstGeom prst="rect">
            <a:avLst/>
          </a:prstGeom>
        </p:spPr>
        <p:txBody>
          <a:bodyPr spcFirstLastPara="1" wrap="square" lIns="91425" tIns="91425" rIns="91425" bIns="91425" anchor="t" anchorCtr="0">
            <a:spAutoFit/>
          </a:bodyPr>
          <a:lstStyle>
            <a:lvl1pPr lvl="0">
              <a:lnSpc>
                <a:spcPct val="95000"/>
              </a:lnSpc>
              <a:spcBef>
                <a:spcPts val="0"/>
              </a:spcBef>
              <a:spcAft>
                <a:spcPts val="0"/>
              </a:spcAft>
              <a:buSzPts val="1700"/>
              <a:buNone/>
              <a:defRPr/>
            </a:lvl1pPr>
            <a:lvl2pPr lvl="1">
              <a:lnSpc>
                <a:spcPct val="95000"/>
              </a:lnSpc>
              <a:spcBef>
                <a:spcPts val="0"/>
              </a:spcBef>
              <a:spcAft>
                <a:spcPts val="0"/>
              </a:spcAft>
              <a:buSzPts val="1700"/>
              <a:buNone/>
              <a:defRPr/>
            </a:lvl2pPr>
            <a:lvl3pPr lvl="2">
              <a:lnSpc>
                <a:spcPct val="95000"/>
              </a:lnSpc>
              <a:spcBef>
                <a:spcPts val="0"/>
              </a:spcBef>
              <a:spcAft>
                <a:spcPts val="0"/>
              </a:spcAft>
              <a:buSzPts val="1700"/>
              <a:buNone/>
              <a:defRPr/>
            </a:lvl3pPr>
            <a:lvl4pPr lvl="3">
              <a:lnSpc>
                <a:spcPct val="95000"/>
              </a:lnSpc>
              <a:spcBef>
                <a:spcPts val="0"/>
              </a:spcBef>
              <a:spcAft>
                <a:spcPts val="0"/>
              </a:spcAft>
              <a:buSzPts val="1700"/>
              <a:buNone/>
              <a:defRPr/>
            </a:lvl4pPr>
            <a:lvl5pPr lvl="4">
              <a:lnSpc>
                <a:spcPct val="95000"/>
              </a:lnSpc>
              <a:spcBef>
                <a:spcPts val="0"/>
              </a:spcBef>
              <a:spcAft>
                <a:spcPts val="0"/>
              </a:spcAft>
              <a:buSzPts val="1700"/>
              <a:buNone/>
              <a:defRPr/>
            </a:lvl5pPr>
            <a:lvl6pPr lvl="5">
              <a:lnSpc>
                <a:spcPct val="95000"/>
              </a:lnSpc>
              <a:spcBef>
                <a:spcPts val="0"/>
              </a:spcBef>
              <a:spcAft>
                <a:spcPts val="0"/>
              </a:spcAft>
              <a:buSzPts val="1700"/>
              <a:buNone/>
              <a:defRPr/>
            </a:lvl6pPr>
            <a:lvl7pPr lvl="6">
              <a:lnSpc>
                <a:spcPct val="95000"/>
              </a:lnSpc>
              <a:spcBef>
                <a:spcPts val="0"/>
              </a:spcBef>
              <a:spcAft>
                <a:spcPts val="0"/>
              </a:spcAft>
              <a:buSzPts val="1700"/>
              <a:buNone/>
              <a:defRPr/>
            </a:lvl7pPr>
            <a:lvl8pPr lvl="7">
              <a:lnSpc>
                <a:spcPct val="95000"/>
              </a:lnSpc>
              <a:spcBef>
                <a:spcPts val="0"/>
              </a:spcBef>
              <a:spcAft>
                <a:spcPts val="0"/>
              </a:spcAft>
              <a:buSzPts val="1700"/>
              <a:buNone/>
              <a:defRPr/>
            </a:lvl8pPr>
            <a:lvl9pPr lvl="8">
              <a:lnSpc>
                <a:spcPct val="95000"/>
              </a:lnSpc>
              <a:spcBef>
                <a:spcPts val="0"/>
              </a:spcBef>
              <a:spcAft>
                <a:spcPts val="0"/>
              </a:spcAft>
              <a:buSzPts val="1700"/>
              <a:buNone/>
              <a:defRPr/>
            </a:lvl9pPr>
          </a:lstStyle>
          <a:p>
            <a:endParaRPr/>
          </a:p>
        </p:txBody>
      </p:sp>
      <p:sp>
        <p:nvSpPr>
          <p:cNvPr id="144" name="Google Shape;144;p23"/>
          <p:cNvSpPr txBox="1">
            <a:spLocks noGrp="1"/>
          </p:cNvSpPr>
          <p:nvPr>
            <p:ph type="subTitle" idx="2"/>
          </p:nvPr>
        </p:nvSpPr>
        <p:spPr>
          <a:xfrm>
            <a:off x="1149126" y="2802869"/>
            <a:ext cx="3234300" cy="433200"/>
          </a:xfrm>
          <a:prstGeom prst="rect">
            <a:avLst/>
          </a:prstGeom>
        </p:spPr>
        <p:txBody>
          <a:bodyPr spcFirstLastPara="1" wrap="square" lIns="91425" tIns="91425" rIns="91425" bIns="91425" anchor="t" anchorCtr="0">
            <a:spAutoFit/>
          </a:bodyPr>
          <a:lstStyle>
            <a:lvl1pPr lvl="0">
              <a:lnSpc>
                <a:spcPct val="95000"/>
              </a:lnSpc>
              <a:spcBef>
                <a:spcPts val="0"/>
              </a:spcBef>
              <a:spcAft>
                <a:spcPts val="0"/>
              </a:spcAft>
              <a:buSzPts val="1700"/>
              <a:buNone/>
              <a:defRPr/>
            </a:lvl1pPr>
            <a:lvl2pPr lvl="1">
              <a:lnSpc>
                <a:spcPct val="95000"/>
              </a:lnSpc>
              <a:spcBef>
                <a:spcPts val="0"/>
              </a:spcBef>
              <a:spcAft>
                <a:spcPts val="0"/>
              </a:spcAft>
              <a:buSzPts val="1700"/>
              <a:buNone/>
              <a:defRPr/>
            </a:lvl2pPr>
            <a:lvl3pPr lvl="2">
              <a:lnSpc>
                <a:spcPct val="95000"/>
              </a:lnSpc>
              <a:spcBef>
                <a:spcPts val="0"/>
              </a:spcBef>
              <a:spcAft>
                <a:spcPts val="0"/>
              </a:spcAft>
              <a:buSzPts val="1700"/>
              <a:buNone/>
              <a:defRPr/>
            </a:lvl3pPr>
            <a:lvl4pPr lvl="3">
              <a:lnSpc>
                <a:spcPct val="95000"/>
              </a:lnSpc>
              <a:spcBef>
                <a:spcPts val="0"/>
              </a:spcBef>
              <a:spcAft>
                <a:spcPts val="0"/>
              </a:spcAft>
              <a:buSzPts val="1700"/>
              <a:buNone/>
              <a:defRPr/>
            </a:lvl4pPr>
            <a:lvl5pPr lvl="4">
              <a:lnSpc>
                <a:spcPct val="95000"/>
              </a:lnSpc>
              <a:spcBef>
                <a:spcPts val="0"/>
              </a:spcBef>
              <a:spcAft>
                <a:spcPts val="0"/>
              </a:spcAft>
              <a:buSzPts val="1700"/>
              <a:buNone/>
              <a:defRPr/>
            </a:lvl5pPr>
            <a:lvl6pPr lvl="5">
              <a:lnSpc>
                <a:spcPct val="95000"/>
              </a:lnSpc>
              <a:spcBef>
                <a:spcPts val="0"/>
              </a:spcBef>
              <a:spcAft>
                <a:spcPts val="0"/>
              </a:spcAft>
              <a:buSzPts val="1700"/>
              <a:buNone/>
              <a:defRPr/>
            </a:lvl6pPr>
            <a:lvl7pPr lvl="6">
              <a:lnSpc>
                <a:spcPct val="95000"/>
              </a:lnSpc>
              <a:spcBef>
                <a:spcPts val="0"/>
              </a:spcBef>
              <a:spcAft>
                <a:spcPts val="0"/>
              </a:spcAft>
              <a:buSzPts val="1700"/>
              <a:buNone/>
              <a:defRPr/>
            </a:lvl7pPr>
            <a:lvl8pPr lvl="7">
              <a:lnSpc>
                <a:spcPct val="95000"/>
              </a:lnSpc>
              <a:spcBef>
                <a:spcPts val="0"/>
              </a:spcBef>
              <a:spcAft>
                <a:spcPts val="0"/>
              </a:spcAft>
              <a:buSzPts val="1700"/>
              <a:buNone/>
              <a:defRPr/>
            </a:lvl8pPr>
            <a:lvl9pPr lvl="8">
              <a:lnSpc>
                <a:spcPct val="95000"/>
              </a:lnSpc>
              <a:spcBef>
                <a:spcPts val="0"/>
              </a:spcBef>
              <a:spcAft>
                <a:spcPts val="0"/>
              </a:spcAft>
              <a:buSzPts val="1700"/>
              <a:buNone/>
              <a:defRPr/>
            </a:lvl9pPr>
          </a:lstStyle>
          <a:p>
            <a:endParaRPr/>
          </a:p>
        </p:txBody>
      </p:sp>
      <p:sp>
        <p:nvSpPr>
          <p:cNvPr id="145" name="Google Shape;145;p23"/>
          <p:cNvSpPr txBox="1">
            <a:spLocks noGrp="1"/>
          </p:cNvSpPr>
          <p:nvPr>
            <p:ph type="subTitle" idx="3"/>
          </p:nvPr>
        </p:nvSpPr>
        <p:spPr>
          <a:xfrm>
            <a:off x="1149126" y="3257187"/>
            <a:ext cx="3234300" cy="433200"/>
          </a:xfrm>
          <a:prstGeom prst="rect">
            <a:avLst/>
          </a:prstGeom>
        </p:spPr>
        <p:txBody>
          <a:bodyPr spcFirstLastPara="1" wrap="square" lIns="91425" tIns="91425" rIns="91425" bIns="91425" anchor="t" anchorCtr="0">
            <a:spAutoFit/>
          </a:bodyPr>
          <a:lstStyle>
            <a:lvl1pPr lvl="0">
              <a:lnSpc>
                <a:spcPct val="95000"/>
              </a:lnSpc>
              <a:spcBef>
                <a:spcPts val="0"/>
              </a:spcBef>
              <a:spcAft>
                <a:spcPts val="0"/>
              </a:spcAft>
              <a:buSzPts val="1700"/>
              <a:buNone/>
              <a:defRPr/>
            </a:lvl1pPr>
            <a:lvl2pPr lvl="1">
              <a:lnSpc>
                <a:spcPct val="95000"/>
              </a:lnSpc>
              <a:spcBef>
                <a:spcPts val="0"/>
              </a:spcBef>
              <a:spcAft>
                <a:spcPts val="0"/>
              </a:spcAft>
              <a:buSzPts val="1700"/>
              <a:buNone/>
              <a:defRPr/>
            </a:lvl2pPr>
            <a:lvl3pPr lvl="2">
              <a:lnSpc>
                <a:spcPct val="95000"/>
              </a:lnSpc>
              <a:spcBef>
                <a:spcPts val="0"/>
              </a:spcBef>
              <a:spcAft>
                <a:spcPts val="0"/>
              </a:spcAft>
              <a:buSzPts val="1700"/>
              <a:buNone/>
              <a:defRPr/>
            </a:lvl3pPr>
            <a:lvl4pPr lvl="3">
              <a:lnSpc>
                <a:spcPct val="95000"/>
              </a:lnSpc>
              <a:spcBef>
                <a:spcPts val="0"/>
              </a:spcBef>
              <a:spcAft>
                <a:spcPts val="0"/>
              </a:spcAft>
              <a:buSzPts val="1700"/>
              <a:buNone/>
              <a:defRPr/>
            </a:lvl4pPr>
            <a:lvl5pPr lvl="4">
              <a:lnSpc>
                <a:spcPct val="95000"/>
              </a:lnSpc>
              <a:spcBef>
                <a:spcPts val="0"/>
              </a:spcBef>
              <a:spcAft>
                <a:spcPts val="0"/>
              </a:spcAft>
              <a:buSzPts val="1700"/>
              <a:buNone/>
              <a:defRPr/>
            </a:lvl5pPr>
            <a:lvl6pPr lvl="5">
              <a:lnSpc>
                <a:spcPct val="95000"/>
              </a:lnSpc>
              <a:spcBef>
                <a:spcPts val="0"/>
              </a:spcBef>
              <a:spcAft>
                <a:spcPts val="0"/>
              </a:spcAft>
              <a:buSzPts val="1700"/>
              <a:buNone/>
              <a:defRPr/>
            </a:lvl6pPr>
            <a:lvl7pPr lvl="6">
              <a:lnSpc>
                <a:spcPct val="95000"/>
              </a:lnSpc>
              <a:spcBef>
                <a:spcPts val="0"/>
              </a:spcBef>
              <a:spcAft>
                <a:spcPts val="0"/>
              </a:spcAft>
              <a:buSzPts val="1700"/>
              <a:buNone/>
              <a:defRPr/>
            </a:lvl7pPr>
            <a:lvl8pPr lvl="7">
              <a:lnSpc>
                <a:spcPct val="95000"/>
              </a:lnSpc>
              <a:spcBef>
                <a:spcPts val="0"/>
              </a:spcBef>
              <a:spcAft>
                <a:spcPts val="0"/>
              </a:spcAft>
              <a:buSzPts val="1700"/>
              <a:buNone/>
              <a:defRPr/>
            </a:lvl8pPr>
            <a:lvl9pPr lvl="8">
              <a:lnSpc>
                <a:spcPct val="95000"/>
              </a:lnSpc>
              <a:spcBef>
                <a:spcPts val="0"/>
              </a:spcBef>
              <a:spcAft>
                <a:spcPts val="0"/>
              </a:spcAft>
              <a:buSzPts val="1700"/>
              <a:buNone/>
              <a:defRPr/>
            </a:lvl9pPr>
          </a:lstStyle>
          <a:p>
            <a:endParaRPr/>
          </a:p>
        </p:txBody>
      </p:sp>
      <p:sp>
        <p:nvSpPr>
          <p:cNvPr id="146" name="Google Shape;146;p23"/>
          <p:cNvSpPr txBox="1">
            <a:spLocks noGrp="1"/>
          </p:cNvSpPr>
          <p:nvPr>
            <p:ph type="subTitle" idx="4"/>
          </p:nvPr>
        </p:nvSpPr>
        <p:spPr>
          <a:xfrm>
            <a:off x="1149126" y="3711506"/>
            <a:ext cx="3234300" cy="433200"/>
          </a:xfrm>
          <a:prstGeom prst="rect">
            <a:avLst/>
          </a:prstGeom>
        </p:spPr>
        <p:txBody>
          <a:bodyPr spcFirstLastPara="1" wrap="square" lIns="91425" tIns="91425" rIns="91425" bIns="91425" anchor="t" anchorCtr="0">
            <a:spAutoFit/>
          </a:bodyPr>
          <a:lstStyle>
            <a:lvl1pPr lvl="0">
              <a:lnSpc>
                <a:spcPct val="95000"/>
              </a:lnSpc>
              <a:spcBef>
                <a:spcPts val="0"/>
              </a:spcBef>
              <a:spcAft>
                <a:spcPts val="0"/>
              </a:spcAft>
              <a:buSzPts val="1700"/>
              <a:buNone/>
              <a:defRPr/>
            </a:lvl1pPr>
            <a:lvl2pPr lvl="1">
              <a:lnSpc>
                <a:spcPct val="95000"/>
              </a:lnSpc>
              <a:spcBef>
                <a:spcPts val="0"/>
              </a:spcBef>
              <a:spcAft>
                <a:spcPts val="0"/>
              </a:spcAft>
              <a:buSzPts val="1700"/>
              <a:buNone/>
              <a:defRPr/>
            </a:lvl2pPr>
            <a:lvl3pPr lvl="2">
              <a:lnSpc>
                <a:spcPct val="95000"/>
              </a:lnSpc>
              <a:spcBef>
                <a:spcPts val="0"/>
              </a:spcBef>
              <a:spcAft>
                <a:spcPts val="0"/>
              </a:spcAft>
              <a:buSzPts val="1700"/>
              <a:buNone/>
              <a:defRPr/>
            </a:lvl3pPr>
            <a:lvl4pPr lvl="3">
              <a:lnSpc>
                <a:spcPct val="95000"/>
              </a:lnSpc>
              <a:spcBef>
                <a:spcPts val="0"/>
              </a:spcBef>
              <a:spcAft>
                <a:spcPts val="0"/>
              </a:spcAft>
              <a:buSzPts val="1700"/>
              <a:buNone/>
              <a:defRPr/>
            </a:lvl4pPr>
            <a:lvl5pPr lvl="4">
              <a:lnSpc>
                <a:spcPct val="95000"/>
              </a:lnSpc>
              <a:spcBef>
                <a:spcPts val="0"/>
              </a:spcBef>
              <a:spcAft>
                <a:spcPts val="0"/>
              </a:spcAft>
              <a:buSzPts val="1700"/>
              <a:buNone/>
              <a:defRPr/>
            </a:lvl5pPr>
            <a:lvl6pPr lvl="5">
              <a:lnSpc>
                <a:spcPct val="95000"/>
              </a:lnSpc>
              <a:spcBef>
                <a:spcPts val="0"/>
              </a:spcBef>
              <a:spcAft>
                <a:spcPts val="0"/>
              </a:spcAft>
              <a:buSzPts val="1700"/>
              <a:buNone/>
              <a:defRPr/>
            </a:lvl6pPr>
            <a:lvl7pPr lvl="6">
              <a:lnSpc>
                <a:spcPct val="95000"/>
              </a:lnSpc>
              <a:spcBef>
                <a:spcPts val="0"/>
              </a:spcBef>
              <a:spcAft>
                <a:spcPts val="0"/>
              </a:spcAft>
              <a:buSzPts val="1700"/>
              <a:buNone/>
              <a:defRPr/>
            </a:lvl7pPr>
            <a:lvl8pPr lvl="7">
              <a:lnSpc>
                <a:spcPct val="95000"/>
              </a:lnSpc>
              <a:spcBef>
                <a:spcPts val="0"/>
              </a:spcBef>
              <a:spcAft>
                <a:spcPts val="0"/>
              </a:spcAft>
              <a:buSzPts val="1700"/>
              <a:buNone/>
              <a:defRPr/>
            </a:lvl8pPr>
            <a:lvl9pPr lvl="8">
              <a:lnSpc>
                <a:spcPct val="95000"/>
              </a:lnSpc>
              <a:spcBef>
                <a:spcPts val="0"/>
              </a:spcBef>
              <a:spcAft>
                <a:spcPts val="0"/>
              </a:spcAft>
              <a:buSzPts val="1700"/>
              <a:buNone/>
              <a:defRPr/>
            </a:lvl9pPr>
          </a:lstStyle>
          <a:p>
            <a:endParaRPr/>
          </a:p>
        </p:txBody>
      </p:sp>
      <p:sp>
        <p:nvSpPr>
          <p:cNvPr id="147" name="Google Shape;147;p23"/>
          <p:cNvSpPr txBox="1">
            <a:spLocks noGrp="1"/>
          </p:cNvSpPr>
          <p:nvPr>
            <p:ph type="subTitle" idx="5"/>
          </p:nvPr>
        </p:nvSpPr>
        <p:spPr>
          <a:xfrm>
            <a:off x="1149126" y="4165824"/>
            <a:ext cx="3234300" cy="433200"/>
          </a:xfrm>
          <a:prstGeom prst="rect">
            <a:avLst/>
          </a:prstGeom>
        </p:spPr>
        <p:txBody>
          <a:bodyPr spcFirstLastPara="1" wrap="square" lIns="91425" tIns="91425" rIns="91425" bIns="91425" anchor="t" anchorCtr="0">
            <a:spAutoFit/>
          </a:bodyPr>
          <a:lstStyle>
            <a:lvl1pPr lvl="0">
              <a:lnSpc>
                <a:spcPct val="95000"/>
              </a:lnSpc>
              <a:spcBef>
                <a:spcPts val="0"/>
              </a:spcBef>
              <a:spcAft>
                <a:spcPts val="0"/>
              </a:spcAft>
              <a:buSzPts val="1700"/>
              <a:buNone/>
              <a:defRPr/>
            </a:lvl1pPr>
            <a:lvl2pPr lvl="1">
              <a:lnSpc>
                <a:spcPct val="95000"/>
              </a:lnSpc>
              <a:spcBef>
                <a:spcPts val="0"/>
              </a:spcBef>
              <a:spcAft>
                <a:spcPts val="0"/>
              </a:spcAft>
              <a:buSzPts val="1700"/>
              <a:buNone/>
              <a:defRPr/>
            </a:lvl2pPr>
            <a:lvl3pPr lvl="2">
              <a:lnSpc>
                <a:spcPct val="95000"/>
              </a:lnSpc>
              <a:spcBef>
                <a:spcPts val="0"/>
              </a:spcBef>
              <a:spcAft>
                <a:spcPts val="0"/>
              </a:spcAft>
              <a:buSzPts val="1700"/>
              <a:buNone/>
              <a:defRPr/>
            </a:lvl3pPr>
            <a:lvl4pPr lvl="3">
              <a:lnSpc>
                <a:spcPct val="95000"/>
              </a:lnSpc>
              <a:spcBef>
                <a:spcPts val="0"/>
              </a:spcBef>
              <a:spcAft>
                <a:spcPts val="0"/>
              </a:spcAft>
              <a:buSzPts val="1700"/>
              <a:buNone/>
              <a:defRPr/>
            </a:lvl4pPr>
            <a:lvl5pPr lvl="4">
              <a:lnSpc>
                <a:spcPct val="95000"/>
              </a:lnSpc>
              <a:spcBef>
                <a:spcPts val="0"/>
              </a:spcBef>
              <a:spcAft>
                <a:spcPts val="0"/>
              </a:spcAft>
              <a:buSzPts val="1700"/>
              <a:buNone/>
              <a:defRPr/>
            </a:lvl5pPr>
            <a:lvl6pPr lvl="5">
              <a:lnSpc>
                <a:spcPct val="95000"/>
              </a:lnSpc>
              <a:spcBef>
                <a:spcPts val="0"/>
              </a:spcBef>
              <a:spcAft>
                <a:spcPts val="0"/>
              </a:spcAft>
              <a:buSzPts val="1700"/>
              <a:buNone/>
              <a:defRPr/>
            </a:lvl6pPr>
            <a:lvl7pPr lvl="6">
              <a:lnSpc>
                <a:spcPct val="95000"/>
              </a:lnSpc>
              <a:spcBef>
                <a:spcPts val="0"/>
              </a:spcBef>
              <a:spcAft>
                <a:spcPts val="0"/>
              </a:spcAft>
              <a:buSzPts val="1700"/>
              <a:buNone/>
              <a:defRPr/>
            </a:lvl7pPr>
            <a:lvl8pPr lvl="7">
              <a:lnSpc>
                <a:spcPct val="95000"/>
              </a:lnSpc>
              <a:spcBef>
                <a:spcPts val="0"/>
              </a:spcBef>
              <a:spcAft>
                <a:spcPts val="0"/>
              </a:spcAft>
              <a:buSzPts val="1700"/>
              <a:buNone/>
              <a:defRPr/>
            </a:lvl8pPr>
            <a:lvl9pPr lvl="8">
              <a:lnSpc>
                <a:spcPct val="95000"/>
              </a:lnSpc>
              <a:spcBef>
                <a:spcPts val="0"/>
              </a:spcBef>
              <a:spcAft>
                <a:spcPts val="0"/>
              </a:spcAft>
              <a:buSzPts val="1700"/>
              <a:buNone/>
              <a:defRPr/>
            </a:lvl9pPr>
          </a:lstStyle>
          <a:p>
            <a:endParaRPr/>
          </a:p>
        </p:txBody>
      </p:sp>
      <p:sp>
        <p:nvSpPr>
          <p:cNvPr id="148" name="Google Shape;148;p23"/>
          <p:cNvSpPr txBox="1">
            <a:spLocks noGrp="1"/>
          </p:cNvSpPr>
          <p:nvPr>
            <p:ph type="subTitle" idx="6"/>
          </p:nvPr>
        </p:nvSpPr>
        <p:spPr>
          <a:xfrm>
            <a:off x="5327851" y="2348550"/>
            <a:ext cx="3234300" cy="433200"/>
          </a:xfrm>
          <a:prstGeom prst="rect">
            <a:avLst/>
          </a:prstGeom>
        </p:spPr>
        <p:txBody>
          <a:bodyPr spcFirstLastPara="1" wrap="square" lIns="91425" tIns="91425" rIns="91425" bIns="91425" anchor="t" anchorCtr="0">
            <a:spAutoFit/>
          </a:bodyPr>
          <a:lstStyle>
            <a:lvl1pPr lvl="0">
              <a:lnSpc>
                <a:spcPct val="95000"/>
              </a:lnSpc>
              <a:spcBef>
                <a:spcPts val="0"/>
              </a:spcBef>
              <a:spcAft>
                <a:spcPts val="0"/>
              </a:spcAft>
              <a:buSzPts val="1700"/>
              <a:buNone/>
              <a:defRPr/>
            </a:lvl1pPr>
            <a:lvl2pPr lvl="1">
              <a:lnSpc>
                <a:spcPct val="95000"/>
              </a:lnSpc>
              <a:spcBef>
                <a:spcPts val="0"/>
              </a:spcBef>
              <a:spcAft>
                <a:spcPts val="0"/>
              </a:spcAft>
              <a:buSzPts val="1700"/>
              <a:buNone/>
              <a:defRPr/>
            </a:lvl2pPr>
            <a:lvl3pPr lvl="2">
              <a:lnSpc>
                <a:spcPct val="95000"/>
              </a:lnSpc>
              <a:spcBef>
                <a:spcPts val="0"/>
              </a:spcBef>
              <a:spcAft>
                <a:spcPts val="0"/>
              </a:spcAft>
              <a:buSzPts val="1700"/>
              <a:buNone/>
              <a:defRPr/>
            </a:lvl3pPr>
            <a:lvl4pPr lvl="3">
              <a:lnSpc>
                <a:spcPct val="95000"/>
              </a:lnSpc>
              <a:spcBef>
                <a:spcPts val="0"/>
              </a:spcBef>
              <a:spcAft>
                <a:spcPts val="0"/>
              </a:spcAft>
              <a:buSzPts val="1700"/>
              <a:buNone/>
              <a:defRPr/>
            </a:lvl4pPr>
            <a:lvl5pPr lvl="4">
              <a:lnSpc>
                <a:spcPct val="95000"/>
              </a:lnSpc>
              <a:spcBef>
                <a:spcPts val="0"/>
              </a:spcBef>
              <a:spcAft>
                <a:spcPts val="0"/>
              </a:spcAft>
              <a:buSzPts val="1700"/>
              <a:buNone/>
              <a:defRPr/>
            </a:lvl5pPr>
            <a:lvl6pPr lvl="5">
              <a:lnSpc>
                <a:spcPct val="95000"/>
              </a:lnSpc>
              <a:spcBef>
                <a:spcPts val="0"/>
              </a:spcBef>
              <a:spcAft>
                <a:spcPts val="0"/>
              </a:spcAft>
              <a:buSzPts val="1700"/>
              <a:buNone/>
              <a:defRPr/>
            </a:lvl6pPr>
            <a:lvl7pPr lvl="6">
              <a:lnSpc>
                <a:spcPct val="95000"/>
              </a:lnSpc>
              <a:spcBef>
                <a:spcPts val="0"/>
              </a:spcBef>
              <a:spcAft>
                <a:spcPts val="0"/>
              </a:spcAft>
              <a:buSzPts val="1700"/>
              <a:buNone/>
              <a:defRPr/>
            </a:lvl7pPr>
            <a:lvl8pPr lvl="7">
              <a:lnSpc>
                <a:spcPct val="95000"/>
              </a:lnSpc>
              <a:spcBef>
                <a:spcPts val="0"/>
              </a:spcBef>
              <a:spcAft>
                <a:spcPts val="0"/>
              </a:spcAft>
              <a:buSzPts val="1700"/>
              <a:buNone/>
              <a:defRPr/>
            </a:lvl8pPr>
            <a:lvl9pPr lvl="8">
              <a:lnSpc>
                <a:spcPct val="95000"/>
              </a:lnSpc>
              <a:spcBef>
                <a:spcPts val="0"/>
              </a:spcBef>
              <a:spcAft>
                <a:spcPts val="0"/>
              </a:spcAft>
              <a:buSzPts val="1700"/>
              <a:buNone/>
              <a:defRPr/>
            </a:lvl9pPr>
          </a:lstStyle>
          <a:p>
            <a:endParaRPr/>
          </a:p>
        </p:txBody>
      </p:sp>
      <p:sp>
        <p:nvSpPr>
          <p:cNvPr id="149" name="Google Shape;149;p23"/>
          <p:cNvSpPr txBox="1">
            <a:spLocks noGrp="1"/>
          </p:cNvSpPr>
          <p:nvPr>
            <p:ph type="subTitle" idx="7"/>
          </p:nvPr>
        </p:nvSpPr>
        <p:spPr>
          <a:xfrm>
            <a:off x="5327851" y="2802869"/>
            <a:ext cx="3234300" cy="433200"/>
          </a:xfrm>
          <a:prstGeom prst="rect">
            <a:avLst/>
          </a:prstGeom>
        </p:spPr>
        <p:txBody>
          <a:bodyPr spcFirstLastPara="1" wrap="square" lIns="91425" tIns="91425" rIns="91425" bIns="91425" anchor="t" anchorCtr="0">
            <a:spAutoFit/>
          </a:bodyPr>
          <a:lstStyle>
            <a:lvl1pPr lvl="0">
              <a:lnSpc>
                <a:spcPct val="95000"/>
              </a:lnSpc>
              <a:spcBef>
                <a:spcPts val="0"/>
              </a:spcBef>
              <a:spcAft>
                <a:spcPts val="0"/>
              </a:spcAft>
              <a:buSzPts val="1700"/>
              <a:buNone/>
              <a:defRPr/>
            </a:lvl1pPr>
            <a:lvl2pPr lvl="1">
              <a:lnSpc>
                <a:spcPct val="95000"/>
              </a:lnSpc>
              <a:spcBef>
                <a:spcPts val="0"/>
              </a:spcBef>
              <a:spcAft>
                <a:spcPts val="0"/>
              </a:spcAft>
              <a:buSzPts val="1700"/>
              <a:buNone/>
              <a:defRPr/>
            </a:lvl2pPr>
            <a:lvl3pPr lvl="2">
              <a:lnSpc>
                <a:spcPct val="95000"/>
              </a:lnSpc>
              <a:spcBef>
                <a:spcPts val="0"/>
              </a:spcBef>
              <a:spcAft>
                <a:spcPts val="0"/>
              </a:spcAft>
              <a:buSzPts val="1700"/>
              <a:buNone/>
              <a:defRPr/>
            </a:lvl3pPr>
            <a:lvl4pPr lvl="3">
              <a:lnSpc>
                <a:spcPct val="95000"/>
              </a:lnSpc>
              <a:spcBef>
                <a:spcPts val="0"/>
              </a:spcBef>
              <a:spcAft>
                <a:spcPts val="0"/>
              </a:spcAft>
              <a:buSzPts val="1700"/>
              <a:buNone/>
              <a:defRPr/>
            </a:lvl4pPr>
            <a:lvl5pPr lvl="4">
              <a:lnSpc>
                <a:spcPct val="95000"/>
              </a:lnSpc>
              <a:spcBef>
                <a:spcPts val="0"/>
              </a:spcBef>
              <a:spcAft>
                <a:spcPts val="0"/>
              </a:spcAft>
              <a:buSzPts val="1700"/>
              <a:buNone/>
              <a:defRPr/>
            </a:lvl5pPr>
            <a:lvl6pPr lvl="5">
              <a:lnSpc>
                <a:spcPct val="95000"/>
              </a:lnSpc>
              <a:spcBef>
                <a:spcPts val="0"/>
              </a:spcBef>
              <a:spcAft>
                <a:spcPts val="0"/>
              </a:spcAft>
              <a:buSzPts val="1700"/>
              <a:buNone/>
              <a:defRPr/>
            </a:lvl6pPr>
            <a:lvl7pPr lvl="6">
              <a:lnSpc>
                <a:spcPct val="95000"/>
              </a:lnSpc>
              <a:spcBef>
                <a:spcPts val="0"/>
              </a:spcBef>
              <a:spcAft>
                <a:spcPts val="0"/>
              </a:spcAft>
              <a:buSzPts val="1700"/>
              <a:buNone/>
              <a:defRPr/>
            </a:lvl7pPr>
            <a:lvl8pPr lvl="7">
              <a:lnSpc>
                <a:spcPct val="95000"/>
              </a:lnSpc>
              <a:spcBef>
                <a:spcPts val="0"/>
              </a:spcBef>
              <a:spcAft>
                <a:spcPts val="0"/>
              </a:spcAft>
              <a:buSzPts val="1700"/>
              <a:buNone/>
              <a:defRPr/>
            </a:lvl8pPr>
            <a:lvl9pPr lvl="8">
              <a:lnSpc>
                <a:spcPct val="95000"/>
              </a:lnSpc>
              <a:spcBef>
                <a:spcPts val="0"/>
              </a:spcBef>
              <a:spcAft>
                <a:spcPts val="0"/>
              </a:spcAft>
              <a:buSzPts val="1700"/>
              <a:buNone/>
              <a:defRPr/>
            </a:lvl9pPr>
          </a:lstStyle>
          <a:p>
            <a:endParaRPr/>
          </a:p>
        </p:txBody>
      </p:sp>
      <p:sp>
        <p:nvSpPr>
          <p:cNvPr id="150" name="Google Shape;150;p23"/>
          <p:cNvSpPr txBox="1">
            <a:spLocks noGrp="1"/>
          </p:cNvSpPr>
          <p:nvPr>
            <p:ph type="subTitle" idx="8"/>
          </p:nvPr>
        </p:nvSpPr>
        <p:spPr>
          <a:xfrm>
            <a:off x="5327851" y="3257187"/>
            <a:ext cx="3234300" cy="433200"/>
          </a:xfrm>
          <a:prstGeom prst="rect">
            <a:avLst/>
          </a:prstGeom>
        </p:spPr>
        <p:txBody>
          <a:bodyPr spcFirstLastPara="1" wrap="square" lIns="91425" tIns="91425" rIns="91425" bIns="91425" anchor="t" anchorCtr="0">
            <a:spAutoFit/>
          </a:bodyPr>
          <a:lstStyle>
            <a:lvl1pPr lvl="0">
              <a:lnSpc>
                <a:spcPct val="95000"/>
              </a:lnSpc>
              <a:spcBef>
                <a:spcPts val="0"/>
              </a:spcBef>
              <a:spcAft>
                <a:spcPts val="0"/>
              </a:spcAft>
              <a:buSzPts val="1700"/>
              <a:buNone/>
              <a:defRPr/>
            </a:lvl1pPr>
            <a:lvl2pPr lvl="1">
              <a:lnSpc>
                <a:spcPct val="95000"/>
              </a:lnSpc>
              <a:spcBef>
                <a:spcPts val="0"/>
              </a:spcBef>
              <a:spcAft>
                <a:spcPts val="0"/>
              </a:spcAft>
              <a:buSzPts val="1700"/>
              <a:buNone/>
              <a:defRPr/>
            </a:lvl2pPr>
            <a:lvl3pPr lvl="2">
              <a:lnSpc>
                <a:spcPct val="95000"/>
              </a:lnSpc>
              <a:spcBef>
                <a:spcPts val="0"/>
              </a:spcBef>
              <a:spcAft>
                <a:spcPts val="0"/>
              </a:spcAft>
              <a:buSzPts val="1700"/>
              <a:buNone/>
              <a:defRPr/>
            </a:lvl3pPr>
            <a:lvl4pPr lvl="3">
              <a:lnSpc>
                <a:spcPct val="95000"/>
              </a:lnSpc>
              <a:spcBef>
                <a:spcPts val="0"/>
              </a:spcBef>
              <a:spcAft>
                <a:spcPts val="0"/>
              </a:spcAft>
              <a:buSzPts val="1700"/>
              <a:buNone/>
              <a:defRPr/>
            </a:lvl4pPr>
            <a:lvl5pPr lvl="4">
              <a:lnSpc>
                <a:spcPct val="95000"/>
              </a:lnSpc>
              <a:spcBef>
                <a:spcPts val="0"/>
              </a:spcBef>
              <a:spcAft>
                <a:spcPts val="0"/>
              </a:spcAft>
              <a:buSzPts val="1700"/>
              <a:buNone/>
              <a:defRPr/>
            </a:lvl5pPr>
            <a:lvl6pPr lvl="5">
              <a:lnSpc>
                <a:spcPct val="95000"/>
              </a:lnSpc>
              <a:spcBef>
                <a:spcPts val="0"/>
              </a:spcBef>
              <a:spcAft>
                <a:spcPts val="0"/>
              </a:spcAft>
              <a:buSzPts val="1700"/>
              <a:buNone/>
              <a:defRPr/>
            </a:lvl6pPr>
            <a:lvl7pPr lvl="6">
              <a:lnSpc>
                <a:spcPct val="95000"/>
              </a:lnSpc>
              <a:spcBef>
                <a:spcPts val="0"/>
              </a:spcBef>
              <a:spcAft>
                <a:spcPts val="0"/>
              </a:spcAft>
              <a:buSzPts val="1700"/>
              <a:buNone/>
              <a:defRPr/>
            </a:lvl7pPr>
            <a:lvl8pPr lvl="7">
              <a:lnSpc>
                <a:spcPct val="95000"/>
              </a:lnSpc>
              <a:spcBef>
                <a:spcPts val="0"/>
              </a:spcBef>
              <a:spcAft>
                <a:spcPts val="0"/>
              </a:spcAft>
              <a:buSzPts val="1700"/>
              <a:buNone/>
              <a:defRPr/>
            </a:lvl8pPr>
            <a:lvl9pPr lvl="8">
              <a:lnSpc>
                <a:spcPct val="95000"/>
              </a:lnSpc>
              <a:spcBef>
                <a:spcPts val="0"/>
              </a:spcBef>
              <a:spcAft>
                <a:spcPts val="0"/>
              </a:spcAft>
              <a:buSzPts val="1700"/>
              <a:buNone/>
              <a:defRPr/>
            </a:lvl9pPr>
          </a:lstStyle>
          <a:p>
            <a:endParaRPr/>
          </a:p>
        </p:txBody>
      </p:sp>
      <p:sp>
        <p:nvSpPr>
          <p:cNvPr id="151" name="Google Shape;151;p23"/>
          <p:cNvSpPr txBox="1">
            <a:spLocks noGrp="1"/>
          </p:cNvSpPr>
          <p:nvPr>
            <p:ph type="subTitle" idx="9"/>
          </p:nvPr>
        </p:nvSpPr>
        <p:spPr>
          <a:xfrm>
            <a:off x="5327851" y="3711506"/>
            <a:ext cx="3234300" cy="433200"/>
          </a:xfrm>
          <a:prstGeom prst="rect">
            <a:avLst/>
          </a:prstGeom>
        </p:spPr>
        <p:txBody>
          <a:bodyPr spcFirstLastPara="1" wrap="square" lIns="91425" tIns="91425" rIns="91425" bIns="91425" anchor="t" anchorCtr="0">
            <a:spAutoFit/>
          </a:bodyPr>
          <a:lstStyle>
            <a:lvl1pPr lvl="0">
              <a:lnSpc>
                <a:spcPct val="95000"/>
              </a:lnSpc>
              <a:spcBef>
                <a:spcPts val="0"/>
              </a:spcBef>
              <a:spcAft>
                <a:spcPts val="0"/>
              </a:spcAft>
              <a:buSzPts val="1700"/>
              <a:buNone/>
              <a:defRPr/>
            </a:lvl1pPr>
            <a:lvl2pPr lvl="1">
              <a:lnSpc>
                <a:spcPct val="95000"/>
              </a:lnSpc>
              <a:spcBef>
                <a:spcPts val="0"/>
              </a:spcBef>
              <a:spcAft>
                <a:spcPts val="0"/>
              </a:spcAft>
              <a:buSzPts val="1700"/>
              <a:buNone/>
              <a:defRPr/>
            </a:lvl2pPr>
            <a:lvl3pPr lvl="2">
              <a:lnSpc>
                <a:spcPct val="95000"/>
              </a:lnSpc>
              <a:spcBef>
                <a:spcPts val="0"/>
              </a:spcBef>
              <a:spcAft>
                <a:spcPts val="0"/>
              </a:spcAft>
              <a:buSzPts val="1700"/>
              <a:buNone/>
              <a:defRPr/>
            </a:lvl3pPr>
            <a:lvl4pPr lvl="3">
              <a:lnSpc>
                <a:spcPct val="95000"/>
              </a:lnSpc>
              <a:spcBef>
                <a:spcPts val="0"/>
              </a:spcBef>
              <a:spcAft>
                <a:spcPts val="0"/>
              </a:spcAft>
              <a:buSzPts val="1700"/>
              <a:buNone/>
              <a:defRPr/>
            </a:lvl4pPr>
            <a:lvl5pPr lvl="4">
              <a:lnSpc>
                <a:spcPct val="95000"/>
              </a:lnSpc>
              <a:spcBef>
                <a:spcPts val="0"/>
              </a:spcBef>
              <a:spcAft>
                <a:spcPts val="0"/>
              </a:spcAft>
              <a:buSzPts val="1700"/>
              <a:buNone/>
              <a:defRPr/>
            </a:lvl5pPr>
            <a:lvl6pPr lvl="5">
              <a:lnSpc>
                <a:spcPct val="95000"/>
              </a:lnSpc>
              <a:spcBef>
                <a:spcPts val="0"/>
              </a:spcBef>
              <a:spcAft>
                <a:spcPts val="0"/>
              </a:spcAft>
              <a:buSzPts val="1700"/>
              <a:buNone/>
              <a:defRPr/>
            </a:lvl6pPr>
            <a:lvl7pPr lvl="6">
              <a:lnSpc>
                <a:spcPct val="95000"/>
              </a:lnSpc>
              <a:spcBef>
                <a:spcPts val="0"/>
              </a:spcBef>
              <a:spcAft>
                <a:spcPts val="0"/>
              </a:spcAft>
              <a:buSzPts val="1700"/>
              <a:buNone/>
              <a:defRPr/>
            </a:lvl7pPr>
            <a:lvl8pPr lvl="7">
              <a:lnSpc>
                <a:spcPct val="95000"/>
              </a:lnSpc>
              <a:spcBef>
                <a:spcPts val="0"/>
              </a:spcBef>
              <a:spcAft>
                <a:spcPts val="0"/>
              </a:spcAft>
              <a:buSzPts val="1700"/>
              <a:buNone/>
              <a:defRPr/>
            </a:lvl8pPr>
            <a:lvl9pPr lvl="8">
              <a:lnSpc>
                <a:spcPct val="95000"/>
              </a:lnSpc>
              <a:spcBef>
                <a:spcPts val="0"/>
              </a:spcBef>
              <a:spcAft>
                <a:spcPts val="0"/>
              </a:spcAft>
              <a:buSzPts val="1700"/>
              <a:buNone/>
              <a:defRPr/>
            </a:lvl9pPr>
          </a:lstStyle>
          <a:p>
            <a:endParaRPr/>
          </a:p>
        </p:txBody>
      </p:sp>
      <p:sp>
        <p:nvSpPr>
          <p:cNvPr id="152" name="Google Shape;152;p23"/>
          <p:cNvSpPr txBox="1">
            <a:spLocks noGrp="1"/>
          </p:cNvSpPr>
          <p:nvPr>
            <p:ph type="subTitle" idx="13"/>
          </p:nvPr>
        </p:nvSpPr>
        <p:spPr>
          <a:xfrm>
            <a:off x="5327851" y="4165824"/>
            <a:ext cx="3234300" cy="433200"/>
          </a:xfrm>
          <a:prstGeom prst="rect">
            <a:avLst/>
          </a:prstGeom>
        </p:spPr>
        <p:txBody>
          <a:bodyPr spcFirstLastPara="1" wrap="square" lIns="91425" tIns="91425" rIns="91425" bIns="91425" anchor="t" anchorCtr="0">
            <a:spAutoFit/>
          </a:bodyPr>
          <a:lstStyle>
            <a:lvl1pPr lvl="0">
              <a:lnSpc>
                <a:spcPct val="95000"/>
              </a:lnSpc>
              <a:spcBef>
                <a:spcPts val="0"/>
              </a:spcBef>
              <a:spcAft>
                <a:spcPts val="0"/>
              </a:spcAft>
              <a:buSzPts val="1700"/>
              <a:buNone/>
              <a:defRPr/>
            </a:lvl1pPr>
            <a:lvl2pPr lvl="1">
              <a:lnSpc>
                <a:spcPct val="95000"/>
              </a:lnSpc>
              <a:spcBef>
                <a:spcPts val="0"/>
              </a:spcBef>
              <a:spcAft>
                <a:spcPts val="0"/>
              </a:spcAft>
              <a:buSzPts val="1700"/>
              <a:buNone/>
              <a:defRPr/>
            </a:lvl2pPr>
            <a:lvl3pPr lvl="2">
              <a:lnSpc>
                <a:spcPct val="95000"/>
              </a:lnSpc>
              <a:spcBef>
                <a:spcPts val="0"/>
              </a:spcBef>
              <a:spcAft>
                <a:spcPts val="0"/>
              </a:spcAft>
              <a:buSzPts val="1700"/>
              <a:buNone/>
              <a:defRPr/>
            </a:lvl3pPr>
            <a:lvl4pPr lvl="3">
              <a:lnSpc>
                <a:spcPct val="95000"/>
              </a:lnSpc>
              <a:spcBef>
                <a:spcPts val="0"/>
              </a:spcBef>
              <a:spcAft>
                <a:spcPts val="0"/>
              </a:spcAft>
              <a:buSzPts val="1700"/>
              <a:buNone/>
              <a:defRPr/>
            </a:lvl4pPr>
            <a:lvl5pPr lvl="4">
              <a:lnSpc>
                <a:spcPct val="95000"/>
              </a:lnSpc>
              <a:spcBef>
                <a:spcPts val="0"/>
              </a:spcBef>
              <a:spcAft>
                <a:spcPts val="0"/>
              </a:spcAft>
              <a:buSzPts val="1700"/>
              <a:buNone/>
              <a:defRPr/>
            </a:lvl5pPr>
            <a:lvl6pPr lvl="5">
              <a:lnSpc>
                <a:spcPct val="95000"/>
              </a:lnSpc>
              <a:spcBef>
                <a:spcPts val="0"/>
              </a:spcBef>
              <a:spcAft>
                <a:spcPts val="0"/>
              </a:spcAft>
              <a:buSzPts val="1700"/>
              <a:buNone/>
              <a:defRPr/>
            </a:lvl6pPr>
            <a:lvl7pPr lvl="6">
              <a:lnSpc>
                <a:spcPct val="95000"/>
              </a:lnSpc>
              <a:spcBef>
                <a:spcPts val="0"/>
              </a:spcBef>
              <a:spcAft>
                <a:spcPts val="0"/>
              </a:spcAft>
              <a:buSzPts val="1700"/>
              <a:buNone/>
              <a:defRPr/>
            </a:lvl7pPr>
            <a:lvl8pPr lvl="7">
              <a:lnSpc>
                <a:spcPct val="95000"/>
              </a:lnSpc>
              <a:spcBef>
                <a:spcPts val="0"/>
              </a:spcBef>
              <a:spcAft>
                <a:spcPts val="0"/>
              </a:spcAft>
              <a:buSzPts val="1700"/>
              <a:buNone/>
              <a:defRPr/>
            </a:lvl8pPr>
            <a:lvl9pPr lvl="8">
              <a:lnSpc>
                <a:spcPct val="95000"/>
              </a:lnSpc>
              <a:spcBef>
                <a:spcPts val="0"/>
              </a:spcBef>
              <a:spcAft>
                <a:spcPts val="0"/>
              </a:spcAft>
              <a:buSzPts val="17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ody and images" type="tx">
  <p:cSld name="TITLE_AND_BODY">
    <p:bg>
      <p:bgPr>
        <a:solidFill>
          <a:schemeClr val="lt1"/>
        </a:solidFill>
        <a:effectLst/>
      </p:bgPr>
    </p:bg>
    <p:spTree>
      <p:nvGrpSpPr>
        <p:cNvPr id="1" name="Shape 153"/>
        <p:cNvGrpSpPr/>
        <p:nvPr/>
      </p:nvGrpSpPr>
      <p:grpSpPr>
        <a:xfrm>
          <a:off x="0" y="0"/>
          <a:ext cx="0" cy="0"/>
          <a:chOff x="0" y="0"/>
          <a:chExt cx="0" cy="0"/>
        </a:xfrm>
      </p:grpSpPr>
      <p:sp>
        <p:nvSpPr>
          <p:cNvPr id="154" name="Google Shape;154;p24"/>
          <p:cNvSpPr>
            <a:spLocks noGrp="1"/>
          </p:cNvSpPr>
          <p:nvPr>
            <p:ph type="pic" idx="2"/>
          </p:nvPr>
        </p:nvSpPr>
        <p:spPr>
          <a:xfrm rot="299990">
            <a:off x="716131" y="2331244"/>
            <a:ext cx="3686628" cy="2455534"/>
          </a:xfrm>
          <a:prstGeom prst="snip1Rect">
            <a:avLst>
              <a:gd name="adj" fmla="val 16667"/>
            </a:avLst>
          </a:prstGeom>
          <a:noFill/>
          <a:ln>
            <a:noFill/>
          </a:ln>
        </p:spPr>
      </p:sp>
      <p:sp>
        <p:nvSpPr>
          <p:cNvPr id="155" name="Google Shape;155;p24"/>
          <p:cNvSpPr>
            <a:spLocks noGrp="1"/>
          </p:cNvSpPr>
          <p:nvPr>
            <p:ph type="pic" idx="3"/>
          </p:nvPr>
        </p:nvSpPr>
        <p:spPr>
          <a:xfrm rot="-300269">
            <a:off x="4741294" y="2331368"/>
            <a:ext cx="3686654" cy="2455534"/>
          </a:xfrm>
          <a:prstGeom prst="snip1Rect">
            <a:avLst>
              <a:gd name="adj" fmla="val 16667"/>
            </a:avLst>
          </a:prstGeom>
          <a:noFill/>
          <a:ln>
            <a:noFill/>
          </a:ln>
        </p:spPr>
      </p:sp>
      <p:sp>
        <p:nvSpPr>
          <p:cNvPr id="156" name="Google Shape;156;p24"/>
          <p:cNvSpPr txBox="1">
            <a:spLocks noGrp="1"/>
          </p:cNvSpPr>
          <p:nvPr>
            <p:ph type="title"/>
          </p:nvPr>
        </p:nvSpPr>
        <p:spPr>
          <a:xfrm>
            <a:off x="333925" y="587150"/>
            <a:ext cx="8475600" cy="572700"/>
          </a:xfrm>
          <a:prstGeom prst="rect">
            <a:avLst/>
          </a:prstGeom>
        </p:spPr>
        <p:txBody>
          <a:bodyPr spcFirstLastPara="1" wrap="square" lIns="91425" tIns="91425" rIns="91425" bIns="91425" anchor="t" anchorCtr="0">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57" name="Google Shape;157;p24"/>
          <p:cNvSpPr txBox="1">
            <a:spLocks noGrp="1"/>
          </p:cNvSpPr>
          <p:nvPr>
            <p:ph type="body" idx="1"/>
          </p:nvPr>
        </p:nvSpPr>
        <p:spPr>
          <a:xfrm>
            <a:off x="333925" y="1163150"/>
            <a:ext cx="8475600" cy="708000"/>
          </a:xfrm>
          <a:prstGeom prst="rect">
            <a:avLst/>
          </a:prstGeom>
        </p:spPr>
        <p:txBody>
          <a:bodyPr spcFirstLastPara="1" wrap="square" lIns="91425" tIns="91425" rIns="91425" bIns="91425" anchor="t" anchorCtr="0">
            <a:spAutoFit/>
          </a:bodyPr>
          <a:lstStyle>
            <a:lvl1pPr marL="457200" lvl="0" indent="-336550">
              <a:spcBef>
                <a:spcPts val="0"/>
              </a:spcBef>
              <a:spcAft>
                <a:spcPts val="0"/>
              </a:spcAft>
              <a:buSzPts val="1700"/>
              <a:buChar char="●"/>
              <a:defRPr/>
            </a:lvl1pPr>
            <a:lvl2pPr marL="914400" lvl="1" indent="-336550">
              <a:spcBef>
                <a:spcPts val="0"/>
              </a:spcBef>
              <a:spcAft>
                <a:spcPts val="0"/>
              </a:spcAft>
              <a:buSzPts val="1700"/>
              <a:buChar char="○"/>
              <a:defRPr/>
            </a:lvl2pPr>
            <a:lvl3pPr marL="1371600" lvl="2" indent="-336550">
              <a:spcBef>
                <a:spcPts val="0"/>
              </a:spcBef>
              <a:spcAft>
                <a:spcPts val="0"/>
              </a:spcAft>
              <a:buSzPts val="1700"/>
              <a:buChar char="■"/>
              <a:defRPr/>
            </a:lvl3pPr>
            <a:lvl4pPr marL="1828800" lvl="3" indent="-336550">
              <a:spcBef>
                <a:spcPts val="0"/>
              </a:spcBef>
              <a:spcAft>
                <a:spcPts val="0"/>
              </a:spcAft>
              <a:buSzPts val="1700"/>
              <a:buChar char="●"/>
              <a:defRPr/>
            </a:lvl4pPr>
            <a:lvl5pPr marL="2286000" lvl="4" indent="-336550">
              <a:spcBef>
                <a:spcPts val="0"/>
              </a:spcBef>
              <a:spcAft>
                <a:spcPts val="0"/>
              </a:spcAft>
              <a:buSzPts val="1700"/>
              <a:buChar char="○"/>
              <a:defRPr/>
            </a:lvl5pPr>
            <a:lvl6pPr marL="2743200" lvl="5" indent="-336550">
              <a:spcBef>
                <a:spcPts val="0"/>
              </a:spcBef>
              <a:spcAft>
                <a:spcPts val="0"/>
              </a:spcAft>
              <a:buSzPts val="1700"/>
              <a:buChar char="■"/>
              <a:defRPr/>
            </a:lvl6pPr>
            <a:lvl7pPr marL="3200400" lvl="6" indent="-336550">
              <a:spcBef>
                <a:spcPts val="0"/>
              </a:spcBef>
              <a:spcAft>
                <a:spcPts val="0"/>
              </a:spcAft>
              <a:buSzPts val="1700"/>
              <a:buChar char="●"/>
              <a:defRPr/>
            </a:lvl7pPr>
            <a:lvl8pPr marL="3657600" lvl="7" indent="-336550">
              <a:spcBef>
                <a:spcPts val="0"/>
              </a:spcBef>
              <a:spcAft>
                <a:spcPts val="0"/>
              </a:spcAft>
              <a:buSzPts val="1700"/>
              <a:buChar char="○"/>
              <a:defRPr/>
            </a:lvl8pPr>
            <a:lvl9pPr marL="4114800" lvl="8" indent="-336550">
              <a:spcBef>
                <a:spcPts val="0"/>
              </a:spcBef>
              <a:spcAft>
                <a:spcPts val="0"/>
              </a:spcAft>
              <a:buSzPts val="1700"/>
              <a:buChar char="■"/>
              <a:defRPr/>
            </a:lvl9pPr>
          </a:lstStyle>
          <a:p>
            <a:endParaRPr/>
          </a:p>
        </p:txBody>
      </p:sp>
      <p:sp>
        <p:nvSpPr>
          <p:cNvPr id="158" name="Google Shape;158;p24"/>
          <p:cNvSpPr txBox="1">
            <a:spLocks noGrp="1"/>
          </p:cNvSpPr>
          <p:nvPr>
            <p:ph type="sldNum" idx="12"/>
          </p:nvPr>
        </p:nvSpPr>
        <p:spPr>
          <a:xfrm>
            <a:off x="8260675" y="205550"/>
            <a:ext cx="548700" cy="292500"/>
          </a:xfrm>
          <a:prstGeom prst="rect">
            <a:avLst/>
          </a:prstGeom>
        </p:spPr>
        <p:txBody>
          <a:bodyPr spcFirstLastPara="1" wrap="square" lIns="91425" tIns="91425" rIns="91425" bIns="91425" anchor="t" anchorCtr="0">
            <a:normAutofit/>
          </a:bodyPr>
          <a:lstStyle>
            <a:lvl1pPr lvl="0" algn="r" rtl="0">
              <a:buNone/>
              <a:defRPr/>
            </a:lvl1pPr>
            <a:lvl2pPr lvl="1" algn="r" rtl="0">
              <a:buNone/>
              <a:defRPr/>
            </a:lvl2pPr>
            <a:lvl3pPr lvl="2" algn="r" rtl="0">
              <a:buNone/>
              <a:defRPr/>
            </a:lvl3pPr>
            <a:lvl4pPr lvl="3" algn="r" rtl="0">
              <a:buNone/>
              <a:defRPr/>
            </a:lvl4pPr>
            <a:lvl5pPr lvl="4" algn="r" rtl="0">
              <a:buNone/>
              <a:defRPr/>
            </a:lvl5pPr>
            <a:lvl6pPr lvl="5" algn="r" rtl="0">
              <a:buNone/>
              <a:defRPr/>
            </a:lvl6pPr>
            <a:lvl7pPr lvl="6" algn="r" rtl="0">
              <a:buNone/>
              <a:defRPr/>
            </a:lvl7pPr>
            <a:lvl8pPr lvl="7" algn="r" rtl="0">
              <a:buNone/>
              <a:defRPr/>
            </a:lvl8pPr>
            <a:lvl9pPr lvl="8" algn="r" rtl="0">
              <a:buNone/>
              <a:defRPr/>
            </a:lvl9pPr>
          </a:lstStyle>
          <a:p>
            <a:pPr marL="0" lvl="0" indent="0" algn="r" rtl="0">
              <a:spcBef>
                <a:spcPts val="0"/>
              </a:spcBef>
              <a:spcAft>
                <a:spcPts val="0"/>
              </a:spcAft>
              <a:buNone/>
            </a:pPr>
            <a:fld id="{00000000-1234-1234-1234-123412341234}" type="slidenum">
              <a:rPr lang="en"/>
              <a:t>‹#›</a:t>
            </a:fld>
            <a:endParaRPr/>
          </a:p>
        </p:txBody>
      </p:sp>
      <p:sp>
        <p:nvSpPr>
          <p:cNvPr id="159" name="Google Shape;159;p24"/>
          <p:cNvSpPr txBox="1">
            <a:spLocks noGrp="1"/>
          </p:cNvSpPr>
          <p:nvPr>
            <p:ph type="subTitle" idx="4"/>
          </p:nvPr>
        </p:nvSpPr>
        <p:spPr>
          <a:xfrm>
            <a:off x="1716575" y="205550"/>
            <a:ext cx="2855400" cy="292500"/>
          </a:xfrm>
          <a:prstGeom prst="rect">
            <a:avLst/>
          </a:prstGeom>
        </p:spPr>
        <p:txBody>
          <a:bodyPr spcFirstLastPara="1" wrap="square" lIns="91425" tIns="91425" rIns="91425" bIns="91425" anchor="t" anchorCtr="0">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a:endParaRPr/>
          </a:p>
        </p:txBody>
      </p:sp>
      <p:sp>
        <p:nvSpPr>
          <p:cNvPr id="160" name="Google Shape;160;p24"/>
          <p:cNvSpPr txBox="1">
            <a:spLocks noGrp="1"/>
          </p:cNvSpPr>
          <p:nvPr>
            <p:ph type="subTitle" idx="5"/>
          </p:nvPr>
        </p:nvSpPr>
        <p:spPr>
          <a:xfrm>
            <a:off x="333925" y="205550"/>
            <a:ext cx="1353300" cy="292500"/>
          </a:xfrm>
          <a:prstGeom prst="rect">
            <a:avLst/>
          </a:prstGeom>
        </p:spPr>
        <p:txBody>
          <a:bodyPr spcFirstLastPara="1" wrap="square" lIns="91425" tIns="91425" rIns="91425" bIns="91425" anchor="t" anchorCtr="0">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wo Column">
  <p:cSld name="TITLE_AND_BODY_1">
    <p:bg>
      <p:bgPr>
        <a:solidFill>
          <a:schemeClr val="lt1"/>
        </a:solidFill>
        <a:effectLst/>
      </p:bgPr>
    </p:bg>
    <p:spTree>
      <p:nvGrpSpPr>
        <p:cNvPr id="1" name="Shape 161"/>
        <p:cNvGrpSpPr/>
        <p:nvPr/>
      </p:nvGrpSpPr>
      <p:grpSpPr>
        <a:xfrm>
          <a:off x="0" y="0"/>
          <a:ext cx="0" cy="0"/>
          <a:chOff x="0" y="0"/>
          <a:chExt cx="0" cy="0"/>
        </a:xfrm>
      </p:grpSpPr>
      <p:sp>
        <p:nvSpPr>
          <p:cNvPr id="162" name="Google Shape;162;p25"/>
          <p:cNvSpPr>
            <a:spLocks noGrp="1"/>
          </p:cNvSpPr>
          <p:nvPr>
            <p:ph type="pic" idx="2"/>
          </p:nvPr>
        </p:nvSpPr>
        <p:spPr>
          <a:xfrm rot="299990">
            <a:off x="716131" y="2331244"/>
            <a:ext cx="3686628" cy="2455534"/>
          </a:xfrm>
          <a:prstGeom prst="snip1Rect">
            <a:avLst>
              <a:gd name="adj" fmla="val 16667"/>
            </a:avLst>
          </a:prstGeom>
          <a:noFill/>
          <a:ln>
            <a:noFill/>
          </a:ln>
        </p:spPr>
      </p:sp>
      <p:sp>
        <p:nvSpPr>
          <p:cNvPr id="163" name="Google Shape;163;p25"/>
          <p:cNvSpPr>
            <a:spLocks noGrp="1"/>
          </p:cNvSpPr>
          <p:nvPr>
            <p:ph type="pic" idx="3"/>
          </p:nvPr>
        </p:nvSpPr>
        <p:spPr>
          <a:xfrm rot="-300269">
            <a:off x="4741294" y="2331368"/>
            <a:ext cx="3686654" cy="2455534"/>
          </a:xfrm>
          <a:prstGeom prst="snip1Rect">
            <a:avLst>
              <a:gd name="adj" fmla="val 16667"/>
            </a:avLst>
          </a:prstGeom>
          <a:noFill/>
          <a:ln>
            <a:noFill/>
          </a:ln>
        </p:spPr>
      </p:sp>
      <p:sp>
        <p:nvSpPr>
          <p:cNvPr id="164" name="Google Shape;164;p25"/>
          <p:cNvSpPr txBox="1">
            <a:spLocks noGrp="1"/>
          </p:cNvSpPr>
          <p:nvPr>
            <p:ph type="title"/>
          </p:nvPr>
        </p:nvSpPr>
        <p:spPr>
          <a:xfrm>
            <a:off x="333925" y="587150"/>
            <a:ext cx="8475600" cy="572700"/>
          </a:xfrm>
          <a:prstGeom prst="rect">
            <a:avLst/>
          </a:prstGeom>
        </p:spPr>
        <p:txBody>
          <a:bodyPr spcFirstLastPara="1" wrap="square" lIns="91425" tIns="91425" rIns="91425" bIns="91425" anchor="t" anchorCtr="0">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65" name="Google Shape;165;p25"/>
          <p:cNvSpPr txBox="1">
            <a:spLocks noGrp="1"/>
          </p:cNvSpPr>
          <p:nvPr>
            <p:ph type="sldNum" idx="12"/>
          </p:nvPr>
        </p:nvSpPr>
        <p:spPr>
          <a:xfrm>
            <a:off x="8260675" y="205550"/>
            <a:ext cx="548700" cy="292500"/>
          </a:xfrm>
          <a:prstGeom prst="rect">
            <a:avLst/>
          </a:prstGeom>
        </p:spPr>
        <p:txBody>
          <a:bodyPr spcFirstLastPara="1" wrap="square" lIns="91425" tIns="91425" rIns="91425" bIns="91425" anchor="t" anchorCtr="0">
            <a:normAutofit/>
          </a:bodyPr>
          <a:lstStyle>
            <a:lvl1pPr lvl="0" algn="r" rtl="0">
              <a:buNone/>
              <a:defRPr/>
            </a:lvl1pPr>
            <a:lvl2pPr lvl="1" algn="r" rtl="0">
              <a:buNone/>
              <a:defRPr/>
            </a:lvl2pPr>
            <a:lvl3pPr lvl="2" algn="r" rtl="0">
              <a:buNone/>
              <a:defRPr/>
            </a:lvl3pPr>
            <a:lvl4pPr lvl="3" algn="r" rtl="0">
              <a:buNone/>
              <a:defRPr/>
            </a:lvl4pPr>
            <a:lvl5pPr lvl="4" algn="r" rtl="0">
              <a:buNone/>
              <a:defRPr/>
            </a:lvl5pPr>
            <a:lvl6pPr lvl="5" algn="r" rtl="0">
              <a:buNone/>
              <a:defRPr/>
            </a:lvl6pPr>
            <a:lvl7pPr lvl="6" algn="r" rtl="0">
              <a:buNone/>
              <a:defRPr/>
            </a:lvl7pPr>
            <a:lvl8pPr lvl="7" algn="r" rtl="0">
              <a:buNone/>
              <a:defRPr/>
            </a:lvl8pPr>
            <a:lvl9pPr lvl="8" algn="r" rtl="0">
              <a:buNone/>
              <a:defRPr/>
            </a:lvl9pPr>
          </a:lstStyle>
          <a:p>
            <a:pPr marL="0" lvl="0" indent="0" algn="r" rtl="0">
              <a:spcBef>
                <a:spcPts val="0"/>
              </a:spcBef>
              <a:spcAft>
                <a:spcPts val="0"/>
              </a:spcAft>
              <a:buNone/>
            </a:pPr>
            <a:fld id="{00000000-1234-1234-1234-123412341234}" type="slidenum">
              <a:rPr lang="en"/>
              <a:t>‹#›</a:t>
            </a:fld>
            <a:endParaRPr/>
          </a:p>
        </p:txBody>
      </p:sp>
      <p:sp>
        <p:nvSpPr>
          <p:cNvPr id="166" name="Google Shape;166;p25"/>
          <p:cNvSpPr txBox="1">
            <a:spLocks noGrp="1"/>
          </p:cNvSpPr>
          <p:nvPr>
            <p:ph type="subTitle" idx="1"/>
          </p:nvPr>
        </p:nvSpPr>
        <p:spPr>
          <a:xfrm>
            <a:off x="381082" y="1182925"/>
            <a:ext cx="4149000" cy="354000"/>
          </a:xfrm>
          <a:prstGeom prst="rect">
            <a:avLst/>
          </a:prstGeom>
        </p:spPr>
        <p:txBody>
          <a:bodyPr spcFirstLastPara="1" wrap="square" lIns="91425" tIns="91425" rIns="91425" bIns="91425" anchor="t" anchorCtr="0">
            <a:spAutoFit/>
          </a:bodyPr>
          <a:lstStyle>
            <a:lvl1pPr lvl="0">
              <a:spcBef>
                <a:spcPts val="0"/>
              </a:spcBef>
              <a:spcAft>
                <a:spcPts val="0"/>
              </a:spcAft>
              <a:buSzPts val="1100"/>
              <a:buFont typeface="Inter Tight Medium"/>
              <a:buNone/>
              <a:defRPr sz="1100">
                <a:latin typeface="Inter Tight Medium"/>
                <a:ea typeface="Inter Tight Medium"/>
                <a:cs typeface="Inter Tight Medium"/>
                <a:sym typeface="Inter Tight Medium"/>
              </a:defRPr>
            </a:lvl1pPr>
            <a:lvl2pPr lvl="1">
              <a:spcBef>
                <a:spcPts val="0"/>
              </a:spcBef>
              <a:spcAft>
                <a:spcPts val="0"/>
              </a:spcAft>
              <a:buSzPts val="1100"/>
              <a:buFont typeface="Inter Tight Medium"/>
              <a:buNone/>
              <a:defRPr sz="1100">
                <a:latin typeface="Inter Tight Medium"/>
                <a:ea typeface="Inter Tight Medium"/>
                <a:cs typeface="Inter Tight Medium"/>
                <a:sym typeface="Inter Tight Medium"/>
              </a:defRPr>
            </a:lvl2pPr>
            <a:lvl3pPr lvl="2">
              <a:spcBef>
                <a:spcPts val="0"/>
              </a:spcBef>
              <a:spcAft>
                <a:spcPts val="0"/>
              </a:spcAft>
              <a:buSzPts val="1100"/>
              <a:buFont typeface="Inter Tight Medium"/>
              <a:buNone/>
              <a:defRPr sz="1100">
                <a:latin typeface="Inter Tight Medium"/>
                <a:ea typeface="Inter Tight Medium"/>
                <a:cs typeface="Inter Tight Medium"/>
                <a:sym typeface="Inter Tight Medium"/>
              </a:defRPr>
            </a:lvl3pPr>
            <a:lvl4pPr lvl="3">
              <a:spcBef>
                <a:spcPts val="0"/>
              </a:spcBef>
              <a:spcAft>
                <a:spcPts val="0"/>
              </a:spcAft>
              <a:buSzPts val="1100"/>
              <a:buFont typeface="Inter Tight Medium"/>
              <a:buNone/>
              <a:defRPr sz="1100">
                <a:latin typeface="Inter Tight Medium"/>
                <a:ea typeface="Inter Tight Medium"/>
                <a:cs typeface="Inter Tight Medium"/>
                <a:sym typeface="Inter Tight Medium"/>
              </a:defRPr>
            </a:lvl4pPr>
            <a:lvl5pPr lvl="4">
              <a:spcBef>
                <a:spcPts val="0"/>
              </a:spcBef>
              <a:spcAft>
                <a:spcPts val="0"/>
              </a:spcAft>
              <a:buSzPts val="1100"/>
              <a:buFont typeface="Inter Tight Medium"/>
              <a:buNone/>
              <a:defRPr sz="1100">
                <a:latin typeface="Inter Tight Medium"/>
                <a:ea typeface="Inter Tight Medium"/>
                <a:cs typeface="Inter Tight Medium"/>
                <a:sym typeface="Inter Tight Medium"/>
              </a:defRPr>
            </a:lvl5pPr>
            <a:lvl6pPr lvl="5">
              <a:spcBef>
                <a:spcPts val="0"/>
              </a:spcBef>
              <a:spcAft>
                <a:spcPts val="0"/>
              </a:spcAft>
              <a:buSzPts val="1100"/>
              <a:buFont typeface="Inter Tight Medium"/>
              <a:buNone/>
              <a:defRPr sz="1100">
                <a:latin typeface="Inter Tight Medium"/>
                <a:ea typeface="Inter Tight Medium"/>
                <a:cs typeface="Inter Tight Medium"/>
                <a:sym typeface="Inter Tight Medium"/>
              </a:defRPr>
            </a:lvl6pPr>
            <a:lvl7pPr lvl="6">
              <a:spcBef>
                <a:spcPts val="0"/>
              </a:spcBef>
              <a:spcAft>
                <a:spcPts val="0"/>
              </a:spcAft>
              <a:buSzPts val="1100"/>
              <a:buFont typeface="Inter Tight Medium"/>
              <a:buNone/>
              <a:defRPr sz="1100">
                <a:latin typeface="Inter Tight Medium"/>
                <a:ea typeface="Inter Tight Medium"/>
                <a:cs typeface="Inter Tight Medium"/>
                <a:sym typeface="Inter Tight Medium"/>
              </a:defRPr>
            </a:lvl7pPr>
            <a:lvl8pPr lvl="7">
              <a:spcBef>
                <a:spcPts val="0"/>
              </a:spcBef>
              <a:spcAft>
                <a:spcPts val="0"/>
              </a:spcAft>
              <a:buSzPts val="1100"/>
              <a:buFont typeface="Inter Tight Medium"/>
              <a:buNone/>
              <a:defRPr sz="1100">
                <a:latin typeface="Inter Tight Medium"/>
                <a:ea typeface="Inter Tight Medium"/>
                <a:cs typeface="Inter Tight Medium"/>
                <a:sym typeface="Inter Tight Medium"/>
              </a:defRPr>
            </a:lvl8pPr>
            <a:lvl9pPr lvl="8">
              <a:spcBef>
                <a:spcPts val="0"/>
              </a:spcBef>
              <a:spcAft>
                <a:spcPts val="0"/>
              </a:spcAft>
              <a:buSzPts val="1100"/>
              <a:buFont typeface="Inter Tight Medium"/>
              <a:buNone/>
              <a:defRPr sz="1100">
                <a:latin typeface="Inter Tight Medium"/>
                <a:ea typeface="Inter Tight Medium"/>
                <a:cs typeface="Inter Tight Medium"/>
                <a:sym typeface="Inter Tight Medium"/>
              </a:defRPr>
            </a:lvl9pPr>
          </a:lstStyle>
          <a:p>
            <a:endParaRPr/>
          </a:p>
        </p:txBody>
      </p:sp>
      <p:sp>
        <p:nvSpPr>
          <p:cNvPr id="167" name="Google Shape;167;p25"/>
          <p:cNvSpPr txBox="1">
            <a:spLocks noGrp="1"/>
          </p:cNvSpPr>
          <p:nvPr>
            <p:ph type="body" idx="4"/>
          </p:nvPr>
        </p:nvSpPr>
        <p:spPr>
          <a:xfrm>
            <a:off x="381082" y="1521627"/>
            <a:ext cx="4149000" cy="646500"/>
          </a:xfrm>
          <a:prstGeom prst="rect">
            <a:avLst/>
          </a:prstGeom>
        </p:spPr>
        <p:txBody>
          <a:bodyPr spcFirstLastPara="1" wrap="square" lIns="91425" tIns="91425" rIns="91425" bIns="91425" anchor="t" anchorCtr="0">
            <a:spAutoFit/>
          </a:bodyPr>
          <a:lstStyle>
            <a:lvl1pPr marL="457200" lvl="0" indent="-292100">
              <a:spcBef>
                <a:spcPts val="0"/>
              </a:spcBef>
              <a:spcAft>
                <a:spcPts val="0"/>
              </a:spcAft>
              <a:buSzPts val="1000"/>
              <a:buChar char="●"/>
              <a:defRPr sz="1000"/>
            </a:lvl1pPr>
            <a:lvl2pPr marL="914400" lvl="1" indent="-292100">
              <a:spcBef>
                <a:spcPts val="0"/>
              </a:spcBef>
              <a:spcAft>
                <a:spcPts val="0"/>
              </a:spcAft>
              <a:buSzPts val="1000"/>
              <a:buChar char="○"/>
              <a:defRPr sz="1000"/>
            </a:lvl2pPr>
            <a:lvl3pPr marL="1371600" lvl="2" indent="-292100">
              <a:spcBef>
                <a:spcPts val="0"/>
              </a:spcBef>
              <a:spcAft>
                <a:spcPts val="0"/>
              </a:spcAft>
              <a:buSzPts val="1000"/>
              <a:buChar char="■"/>
              <a:defRPr sz="1000"/>
            </a:lvl3pPr>
            <a:lvl4pPr marL="1828800" lvl="3" indent="-292100">
              <a:spcBef>
                <a:spcPts val="0"/>
              </a:spcBef>
              <a:spcAft>
                <a:spcPts val="0"/>
              </a:spcAft>
              <a:buSzPts val="1000"/>
              <a:buChar char="●"/>
              <a:defRPr sz="1000"/>
            </a:lvl4pPr>
            <a:lvl5pPr marL="2286000" lvl="4" indent="-292100">
              <a:spcBef>
                <a:spcPts val="0"/>
              </a:spcBef>
              <a:spcAft>
                <a:spcPts val="0"/>
              </a:spcAft>
              <a:buSzPts val="1000"/>
              <a:buChar char="○"/>
              <a:defRPr sz="1000"/>
            </a:lvl5pPr>
            <a:lvl6pPr marL="2743200" lvl="5" indent="-292100">
              <a:spcBef>
                <a:spcPts val="0"/>
              </a:spcBef>
              <a:spcAft>
                <a:spcPts val="0"/>
              </a:spcAft>
              <a:buSzPts val="1000"/>
              <a:buChar char="■"/>
              <a:defRPr sz="1000"/>
            </a:lvl6pPr>
            <a:lvl7pPr marL="3200400" lvl="6" indent="-292100">
              <a:spcBef>
                <a:spcPts val="0"/>
              </a:spcBef>
              <a:spcAft>
                <a:spcPts val="0"/>
              </a:spcAft>
              <a:buSzPts val="1000"/>
              <a:buChar char="●"/>
              <a:defRPr sz="1000"/>
            </a:lvl7pPr>
            <a:lvl8pPr marL="3657600" lvl="7" indent="-292100">
              <a:spcBef>
                <a:spcPts val="0"/>
              </a:spcBef>
              <a:spcAft>
                <a:spcPts val="0"/>
              </a:spcAft>
              <a:buSzPts val="1000"/>
              <a:buChar char="○"/>
              <a:defRPr sz="1000"/>
            </a:lvl8pPr>
            <a:lvl9pPr marL="4114800" lvl="8" indent="-292100">
              <a:spcBef>
                <a:spcPts val="0"/>
              </a:spcBef>
              <a:spcAft>
                <a:spcPts val="0"/>
              </a:spcAft>
              <a:buSzPts val="1000"/>
              <a:buChar char="■"/>
              <a:defRPr sz="1000"/>
            </a:lvl9pPr>
          </a:lstStyle>
          <a:p>
            <a:endParaRPr/>
          </a:p>
        </p:txBody>
      </p:sp>
      <p:sp>
        <p:nvSpPr>
          <p:cNvPr id="168" name="Google Shape;168;p25"/>
          <p:cNvSpPr txBox="1">
            <a:spLocks noGrp="1"/>
          </p:cNvSpPr>
          <p:nvPr>
            <p:ph type="subTitle" idx="5"/>
          </p:nvPr>
        </p:nvSpPr>
        <p:spPr>
          <a:xfrm>
            <a:off x="4566932" y="1182925"/>
            <a:ext cx="4149000" cy="354000"/>
          </a:xfrm>
          <a:prstGeom prst="rect">
            <a:avLst/>
          </a:prstGeom>
        </p:spPr>
        <p:txBody>
          <a:bodyPr spcFirstLastPara="1" wrap="square" lIns="91425" tIns="91425" rIns="91425" bIns="91425" anchor="t" anchorCtr="0">
            <a:spAutoFit/>
          </a:bodyPr>
          <a:lstStyle>
            <a:lvl1pPr lvl="0">
              <a:spcBef>
                <a:spcPts val="0"/>
              </a:spcBef>
              <a:spcAft>
                <a:spcPts val="0"/>
              </a:spcAft>
              <a:buSzPts val="1100"/>
              <a:buFont typeface="Inter Tight Medium"/>
              <a:buNone/>
              <a:defRPr sz="1100">
                <a:latin typeface="Inter Tight Medium"/>
                <a:ea typeface="Inter Tight Medium"/>
                <a:cs typeface="Inter Tight Medium"/>
                <a:sym typeface="Inter Tight Medium"/>
              </a:defRPr>
            </a:lvl1pPr>
            <a:lvl2pPr lvl="1">
              <a:spcBef>
                <a:spcPts val="0"/>
              </a:spcBef>
              <a:spcAft>
                <a:spcPts val="0"/>
              </a:spcAft>
              <a:buSzPts val="1100"/>
              <a:buFont typeface="Inter Tight Medium"/>
              <a:buNone/>
              <a:defRPr sz="1100">
                <a:latin typeface="Inter Tight Medium"/>
                <a:ea typeface="Inter Tight Medium"/>
                <a:cs typeface="Inter Tight Medium"/>
                <a:sym typeface="Inter Tight Medium"/>
              </a:defRPr>
            </a:lvl2pPr>
            <a:lvl3pPr lvl="2">
              <a:spcBef>
                <a:spcPts val="0"/>
              </a:spcBef>
              <a:spcAft>
                <a:spcPts val="0"/>
              </a:spcAft>
              <a:buSzPts val="1100"/>
              <a:buFont typeface="Inter Tight Medium"/>
              <a:buNone/>
              <a:defRPr sz="1100">
                <a:latin typeface="Inter Tight Medium"/>
                <a:ea typeface="Inter Tight Medium"/>
                <a:cs typeface="Inter Tight Medium"/>
                <a:sym typeface="Inter Tight Medium"/>
              </a:defRPr>
            </a:lvl3pPr>
            <a:lvl4pPr lvl="3">
              <a:spcBef>
                <a:spcPts val="0"/>
              </a:spcBef>
              <a:spcAft>
                <a:spcPts val="0"/>
              </a:spcAft>
              <a:buSzPts val="1100"/>
              <a:buFont typeface="Inter Tight Medium"/>
              <a:buNone/>
              <a:defRPr sz="1100">
                <a:latin typeface="Inter Tight Medium"/>
                <a:ea typeface="Inter Tight Medium"/>
                <a:cs typeface="Inter Tight Medium"/>
                <a:sym typeface="Inter Tight Medium"/>
              </a:defRPr>
            </a:lvl4pPr>
            <a:lvl5pPr lvl="4">
              <a:spcBef>
                <a:spcPts val="0"/>
              </a:spcBef>
              <a:spcAft>
                <a:spcPts val="0"/>
              </a:spcAft>
              <a:buSzPts val="1100"/>
              <a:buFont typeface="Inter Tight Medium"/>
              <a:buNone/>
              <a:defRPr sz="1100">
                <a:latin typeface="Inter Tight Medium"/>
                <a:ea typeface="Inter Tight Medium"/>
                <a:cs typeface="Inter Tight Medium"/>
                <a:sym typeface="Inter Tight Medium"/>
              </a:defRPr>
            </a:lvl5pPr>
            <a:lvl6pPr lvl="5">
              <a:spcBef>
                <a:spcPts val="0"/>
              </a:spcBef>
              <a:spcAft>
                <a:spcPts val="0"/>
              </a:spcAft>
              <a:buSzPts val="1100"/>
              <a:buFont typeface="Inter Tight Medium"/>
              <a:buNone/>
              <a:defRPr sz="1100">
                <a:latin typeface="Inter Tight Medium"/>
                <a:ea typeface="Inter Tight Medium"/>
                <a:cs typeface="Inter Tight Medium"/>
                <a:sym typeface="Inter Tight Medium"/>
              </a:defRPr>
            </a:lvl6pPr>
            <a:lvl7pPr lvl="6">
              <a:spcBef>
                <a:spcPts val="0"/>
              </a:spcBef>
              <a:spcAft>
                <a:spcPts val="0"/>
              </a:spcAft>
              <a:buSzPts val="1100"/>
              <a:buFont typeface="Inter Tight Medium"/>
              <a:buNone/>
              <a:defRPr sz="1100">
                <a:latin typeface="Inter Tight Medium"/>
                <a:ea typeface="Inter Tight Medium"/>
                <a:cs typeface="Inter Tight Medium"/>
                <a:sym typeface="Inter Tight Medium"/>
              </a:defRPr>
            </a:lvl7pPr>
            <a:lvl8pPr lvl="7">
              <a:spcBef>
                <a:spcPts val="0"/>
              </a:spcBef>
              <a:spcAft>
                <a:spcPts val="0"/>
              </a:spcAft>
              <a:buSzPts val="1100"/>
              <a:buFont typeface="Inter Tight Medium"/>
              <a:buNone/>
              <a:defRPr sz="1100">
                <a:latin typeface="Inter Tight Medium"/>
                <a:ea typeface="Inter Tight Medium"/>
                <a:cs typeface="Inter Tight Medium"/>
                <a:sym typeface="Inter Tight Medium"/>
              </a:defRPr>
            </a:lvl8pPr>
            <a:lvl9pPr lvl="8">
              <a:spcBef>
                <a:spcPts val="0"/>
              </a:spcBef>
              <a:spcAft>
                <a:spcPts val="0"/>
              </a:spcAft>
              <a:buSzPts val="1100"/>
              <a:buFont typeface="Inter Tight Medium"/>
              <a:buNone/>
              <a:defRPr sz="1100">
                <a:latin typeface="Inter Tight Medium"/>
                <a:ea typeface="Inter Tight Medium"/>
                <a:cs typeface="Inter Tight Medium"/>
                <a:sym typeface="Inter Tight Medium"/>
              </a:defRPr>
            </a:lvl9pPr>
          </a:lstStyle>
          <a:p>
            <a:endParaRPr/>
          </a:p>
        </p:txBody>
      </p:sp>
      <p:sp>
        <p:nvSpPr>
          <p:cNvPr id="169" name="Google Shape;169;p25"/>
          <p:cNvSpPr txBox="1">
            <a:spLocks noGrp="1"/>
          </p:cNvSpPr>
          <p:nvPr>
            <p:ph type="body" idx="6"/>
          </p:nvPr>
        </p:nvSpPr>
        <p:spPr>
          <a:xfrm>
            <a:off x="4566932" y="1521627"/>
            <a:ext cx="4149000" cy="646500"/>
          </a:xfrm>
          <a:prstGeom prst="rect">
            <a:avLst/>
          </a:prstGeom>
        </p:spPr>
        <p:txBody>
          <a:bodyPr spcFirstLastPara="1" wrap="square" lIns="91425" tIns="91425" rIns="91425" bIns="91425" anchor="t" anchorCtr="0">
            <a:spAutoFit/>
          </a:bodyPr>
          <a:lstStyle>
            <a:lvl1pPr marL="457200" lvl="0" indent="-292100">
              <a:spcBef>
                <a:spcPts val="0"/>
              </a:spcBef>
              <a:spcAft>
                <a:spcPts val="0"/>
              </a:spcAft>
              <a:buSzPts val="1000"/>
              <a:buChar char="●"/>
              <a:defRPr sz="1000"/>
            </a:lvl1pPr>
            <a:lvl2pPr marL="914400" lvl="1" indent="-292100">
              <a:spcBef>
                <a:spcPts val="0"/>
              </a:spcBef>
              <a:spcAft>
                <a:spcPts val="0"/>
              </a:spcAft>
              <a:buSzPts val="1000"/>
              <a:buChar char="○"/>
              <a:defRPr sz="1000"/>
            </a:lvl2pPr>
            <a:lvl3pPr marL="1371600" lvl="2" indent="-292100">
              <a:spcBef>
                <a:spcPts val="0"/>
              </a:spcBef>
              <a:spcAft>
                <a:spcPts val="0"/>
              </a:spcAft>
              <a:buSzPts val="1000"/>
              <a:buChar char="■"/>
              <a:defRPr sz="1000"/>
            </a:lvl3pPr>
            <a:lvl4pPr marL="1828800" lvl="3" indent="-292100">
              <a:spcBef>
                <a:spcPts val="0"/>
              </a:spcBef>
              <a:spcAft>
                <a:spcPts val="0"/>
              </a:spcAft>
              <a:buSzPts val="1000"/>
              <a:buChar char="●"/>
              <a:defRPr sz="1000"/>
            </a:lvl4pPr>
            <a:lvl5pPr marL="2286000" lvl="4" indent="-292100">
              <a:spcBef>
                <a:spcPts val="0"/>
              </a:spcBef>
              <a:spcAft>
                <a:spcPts val="0"/>
              </a:spcAft>
              <a:buSzPts val="1000"/>
              <a:buChar char="○"/>
              <a:defRPr sz="1000"/>
            </a:lvl5pPr>
            <a:lvl6pPr marL="2743200" lvl="5" indent="-292100">
              <a:spcBef>
                <a:spcPts val="0"/>
              </a:spcBef>
              <a:spcAft>
                <a:spcPts val="0"/>
              </a:spcAft>
              <a:buSzPts val="1000"/>
              <a:buChar char="■"/>
              <a:defRPr sz="1000"/>
            </a:lvl6pPr>
            <a:lvl7pPr marL="3200400" lvl="6" indent="-292100">
              <a:spcBef>
                <a:spcPts val="0"/>
              </a:spcBef>
              <a:spcAft>
                <a:spcPts val="0"/>
              </a:spcAft>
              <a:buSzPts val="1000"/>
              <a:buChar char="●"/>
              <a:defRPr sz="1000"/>
            </a:lvl7pPr>
            <a:lvl8pPr marL="3657600" lvl="7" indent="-292100">
              <a:spcBef>
                <a:spcPts val="0"/>
              </a:spcBef>
              <a:spcAft>
                <a:spcPts val="0"/>
              </a:spcAft>
              <a:buSzPts val="1000"/>
              <a:buChar char="○"/>
              <a:defRPr sz="1000"/>
            </a:lvl8pPr>
            <a:lvl9pPr marL="4114800" lvl="8" indent="-292100">
              <a:spcBef>
                <a:spcPts val="0"/>
              </a:spcBef>
              <a:spcAft>
                <a:spcPts val="0"/>
              </a:spcAft>
              <a:buSzPts val="1000"/>
              <a:buChar char="■"/>
              <a:defRPr sz="1000"/>
            </a:lvl9pPr>
          </a:lstStyle>
          <a:p>
            <a:endParaRPr/>
          </a:p>
        </p:txBody>
      </p:sp>
      <p:sp>
        <p:nvSpPr>
          <p:cNvPr id="170" name="Google Shape;170;p25"/>
          <p:cNvSpPr txBox="1">
            <a:spLocks noGrp="1"/>
          </p:cNvSpPr>
          <p:nvPr>
            <p:ph type="subTitle" idx="7"/>
          </p:nvPr>
        </p:nvSpPr>
        <p:spPr>
          <a:xfrm>
            <a:off x="1716575" y="205550"/>
            <a:ext cx="2855400" cy="292500"/>
          </a:xfrm>
          <a:prstGeom prst="rect">
            <a:avLst/>
          </a:prstGeom>
        </p:spPr>
        <p:txBody>
          <a:bodyPr spcFirstLastPara="1" wrap="square" lIns="91425" tIns="91425" rIns="91425" bIns="91425" anchor="t" anchorCtr="0">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a:endParaRPr/>
          </a:p>
        </p:txBody>
      </p:sp>
      <p:sp>
        <p:nvSpPr>
          <p:cNvPr id="171" name="Google Shape;171;p25"/>
          <p:cNvSpPr txBox="1">
            <a:spLocks noGrp="1"/>
          </p:cNvSpPr>
          <p:nvPr>
            <p:ph type="subTitle" idx="8"/>
          </p:nvPr>
        </p:nvSpPr>
        <p:spPr>
          <a:xfrm>
            <a:off x="333925" y="205550"/>
            <a:ext cx="1353300" cy="292500"/>
          </a:xfrm>
          <a:prstGeom prst="rect">
            <a:avLst/>
          </a:prstGeom>
        </p:spPr>
        <p:txBody>
          <a:bodyPr spcFirstLastPara="1" wrap="square" lIns="91425" tIns="91425" rIns="91425" bIns="91425" anchor="t" anchorCtr="0">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body 1" type="twoColTx">
  <p:cSld name="TITLE_AND_TWO_COLUMNS">
    <p:bg>
      <p:bgPr>
        <a:solidFill>
          <a:schemeClr val="lt1"/>
        </a:solidFill>
        <a:effectLst/>
      </p:bgPr>
    </p:bg>
    <p:spTree>
      <p:nvGrpSpPr>
        <p:cNvPr id="1" name="Shape 172"/>
        <p:cNvGrpSpPr/>
        <p:nvPr/>
      </p:nvGrpSpPr>
      <p:grpSpPr>
        <a:xfrm>
          <a:off x="0" y="0"/>
          <a:ext cx="0" cy="0"/>
          <a:chOff x="0" y="0"/>
          <a:chExt cx="0" cy="0"/>
        </a:xfrm>
      </p:grpSpPr>
      <p:grpSp>
        <p:nvGrpSpPr>
          <p:cNvPr id="173" name="Google Shape;173;p26"/>
          <p:cNvGrpSpPr/>
          <p:nvPr/>
        </p:nvGrpSpPr>
        <p:grpSpPr>
          <a:xfrm>
            <a:off x="0" y="-444900"/>
            <a:ext cx="9144000" cy="5588500"/>
            <a:chOff x="0" y="-444900"/>
            <a:chExt cx="9144000" cy="5588500"/>
          </a:xfrm>
        </p:grpSpPr>
        <p:grpSp>
          <p:nvGrpSpPr>
            <p:cNvPr id="174" name="Google Shape;174;p26"/>
            <p:cNvGrpSpPr/>
            <p:nvPr/>
          </p:nvGrpSpPr>
          <p:grpSpPr>
            <a:xfrm>
              <a:off x="0" y="100"/>
              <a:ext cx="9144000" cy="5143500"/>
              <a:chOff x="0" y="100"/>
              <a:chExt cx="9144000" cy="5143500"/>
            </a:xfrm>
          </p:grpSpPr>
          <p:sp>
            <p:nvSpPr>
              <p:cNvPr id="175" name="Google Shape;175;p26"/>
              <p:cNvSpPr/>
              <p:nvPr/>
            </p:nvSpPr>
            <p:spPr>
              <a:xfrm>
                <a:off x="0" y="100"/>
                <a:ext cx="9144000" cy="5143500"/>
              </a:xfrm>
              <a:prstGeom prst="snip1Rect">
                <a:avLst>
                  <a:gd name="adj" fmla="val 40868"/>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2"/>
                  </a:solidFill>
                  <a:latin typeface="Inter Tight"/>
                  <a:ea typeface="Inter Tight"/>
                  <a:cs typeface="Inter Tight"/>
                  <a:sym typeface="Inter Tight"/>
                </a:endParaRPr>
              </a:p>
            </p:txBody>
          </p:sp>
          <p:sp>
            <p:nvSpPr>
              <p:cNvPr id="176" name="Google Shape;176;p26"/>
              <p:cNvSpPr/>
              <p:nvPr/>
            </p:nvSpPr>
            <p:spPr>
              <a:xfrm rot="10800000">
                <a:off x="7036475" y="1219850"/>
                <a:ext cx="2107500" cy="18615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2"/>
                  </a:solidFill>
                  <a:latin typeface="Inter Tight"/>
                  <a:ea typeface="Inter Tight"/>
                  <a:cs typeface="Inter Tight"/>
                  <a:sym typeface="Inter Tight"/>
                </a:endParaRPr>
              </a:p>
            </p:txBody>
          </p:sp>
        </p:grpSp>
        <p:sp>
          <p:nvSpPr>
            <p:cNvPr id="177" name="Google Shape;177;p26"/>
            <p:cNvSpPr/>
            <p:nvPr/>
          </p:nvSpPr>
          <p:spPr>
            <a:xfrm rot="4500068" flipH="1">
              <a:off x="7230762" y="-248045"/>
              <a:ext cx="1723726" cy="1714991"/>
            </a:xfrm>
            <a:prstGeom prst="rtTriangl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2"/>
                  </a:solidFill>
                  <a:latin typeface="Inter Tight SemiBold"/>
                  <a:ea typeface="Inter Tight SemiBold"/>
                  <a:cs typeface="Inter Tight SemiBold"/>
                  <a:sym typeface="Inter Tight SemiBold"/>
                </a:rPr>
                <a:t> </a:t>
              </a:r>
              <a:endParaRPr>
                <a:solidFill>
                  <a:schemeClr val="lt2"/>
                </a:solidFill>
                <a:latin typeface="Inter Tight SemiBold"/>
                <a:ea typeface="Inter Tight SemiBold"/>
                <a:cs typeface="Inter Tight SemiBold"/>
                <a:sym typeface="Inter Tight SemiBold"/>
              </a:endParaRPr>
            </a:p>
          </p:txBody>
        </p:sp>
      </p:grpSp>
      <p:sp>
        <p:nvSpPr>
          <p:cNvPr id="178" name="Google Shape;178;p26"/>
          <p:cNvSpPr txBox="1">
            <a:spLocks noGrp="1"/>
          </p:cNvSpPr>
          <p:nvPr>
            <p:ph type="sldNum" idx="12"/>
          </p:nvPr>
        </p:nvSpPr>
        <p:spPr>
          <a:xfrm>
            <a:off x="8260675" y="205550"/>
            <a:ext cx="548700" cy="2925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79" name="Google Shape;179;p26"/>
          <p:cNvSpPr txBox="1">
            <a:spLocks noGrp="1"/>
          </p:cNvSpPr>
          <p:nvPr>
            <p:ph type="title"/>
          </p:nvPr>
        </p:nvSpPr>
        <p:spPr>
          <a:xfrm>
            <a:off x="2479675" y="1637413"/>
            <a:ext cx="4184700" cy="5727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180" name="Google Shape;180;p26"/>
          <p:cNvSpPr txBox="1">
            <a:spLocks noGrp="1"/>
          </p:cNvSpPr>
          <p:nvPr>
            <p:ph type="body" idx="1"/>
          </p:nvPr>
        </p:nvSpPr>
        <p:spPr>
          <a:xfrm>
            <a:off x="2479675" y="2291377"/>
            <a:ext cx="4184700" cy="2288100"/>
          </a:xfrm>
          <a:prstGeom prst="rect">
            <a:avLst/>
          </a:prstGeom>
        </p:spPr>
        <p:txBody>
          <a:bodyPr spcFirstLastPara="1" wrap="square" lIns="91425" tIns="91425" rIns="91425" bIns="91425" anchor="t" anchorCtr="0">
            <a:spAutoFit/>
          </a:bodyPr>
          <a:lstStyle>
            <a:lvl1pPr marL="457200" lvl="0" indent="-336550">
              <a:spcBef>
                <a:spcPts val="0"/>
              </a:spcBef>
              <a:spcAft>
                <a:spcPts val="0"/>
              </a:spcAft>
              <a:buClr>
                <a:schemeClr val="lt1"/>
              </a:buClr>
              <a:buSzPts val="1700"/>
              <a:buChar char="●"/>
              <a:defRPr>
                <a:solidFill>
                  <a:schemeClr val="lt1"/>
                </a:solidFill>
              </a:defRPr>
            </a:lvl1pPr>
            <a:lvl2pPr marL="914400" lvl="1" indent="-336550">
              <a:spcBef>
                <a:spcPts val="0"/>
              </a:spcBef>
              <a:spcAft>
                <a:spcPts val="0"/>
              </a:spcAft>
              <a:buClr>
                <a:schemeClr val="lt1"/>
              </a:buClr>
              <a:buSzPts val="1700"/>
              <a:buChar char="○"/>
              <a:defRPr>
                <a:solidFill>
                  <a:schemeClr val="lt1"/>
                </a:solidFill>
              </a:defRPr>
            </a:lvl2pPr>
            <a:lvl3pPr marL="1371600" lvl="2" indent="-336550">
              <a:spcBef>
                <a:spcPts val="0"/>
              </a:spcBef>
              <a:spcAft>
                <a:spcPts val="0"/>
              </a:spcAft>
              <a:buClr>
                <a:schemeClr val="lt1"/>
              </a:buClr>
              <a:buSzPts val="1700"/>
              <a:buChar char="■"/>
              <a:defRPr>
                <a:solidFill>
                  <a:schemeClr val="lt1"/>
                </a:solidFill>
              </a:defRPr>
            </a:lvl3pPr>
            <a:lvl4pPr marL="1828800" lvl="3" indent="-336550">
              <a:spcBef>
                <a:spcPts val="0"/>
              </a:spcBef>
              <a:spcAft>
                <a:spcPts val="0"/>
              </a:spcAft>
              <a:buClr>
                <a:schemeClr val="lt1"/>
              </a:buClr>
              <a:buSzPts val="1700"/>
              <a:buChar char="●"/>
              <a:defRPr>
                <a:solidFill>
                  <a:schemeClr val="lt1"/>
                </a:solidFill>
              </a:defRPr>
            </a:lvl4pPr>
            <a:lvl5pPr marL="2286000" lvl="4" indent="-336550">
              <a:spcBef>
                <a:spcPts val="0"/>
              </a:spcBef>
              <a:spcAft>
                <a:spcPts val="0"/>
              </a:spcAft>
              <a:buClr>
                <a:schemeClr val="lt1"/>
              </a:buClr>
              <a:buSzPts val="1700"/>
              <a:buChar char="○"/>
              <a:defRPr>
                <a:solidFill>
                  <a:schemeClr val="lt1"/>
                </a:solidFill>
              </a:defRPr>
            </a:lvl5pPr>
            <a:lvl6pPr marL="2743200" lvl="5" indent="-336550">
              <a:spcBef>
                <a:spcPts val="0"/>
              </a:spcBef>
              <a:spcAft>
                <a:spcPts val="0"/>
              </a:spcAft>
              <a:buClr>
                <a:schemeClr val="lt1"/>
              </a:buClr>
              <a:buSzPts val="1700"/>
              <a:buChar char="■"/>
              <a:defRPr>
                <a:solidFill>
                  <a:schemeClr val="lt1"/>
                </a:solidFill>
              </a:defRPr>
            </a:lvl6pPr>
            <a:lvl7pPr marL="3200400" lvl="6" indent="-336550">
              <a:spcBef>
                <a:spcPts val="0"/>
              </a:spcBef>
              <a:spcAft>
                <a:spcPts val="0"/>
              </a:spcAft>
              <a:buClr>
                <a:schemeClr val="lt1"/>
              </a:buClr>
              <a:buSzPts val="1700"/>
              <a:buChar char="●"/>
              <a:defRPr>
                <a:solidFill>
                  <a:schemeClr val="lt1"/>
                </a:solidFill>
              </a:defRPr>
            </a:lvl7pPr>
            <a:lvl8pPr marL="3657600" lvl="7" indent="-336550">
              <a:spcBef>
                <a:spcPts val="0"/>
              </a:spcBef>
              <a:spcAft>
                <a:spcPts val="0"/>
              </a:spcAft>
              <a:buClr>
                <a:schemeClr val="lt1"/>
              </a:buClr>
              <a:buSzPts val="1700"/>
              <a:buChar char="○"/>
              <a:defRPr>
                <a:solidFill>
                  <a:schemeClr val="lt1"/>
                </a:solidFill>
              </a:defRPr>
            </a:lvl8pPr>
            <a:lvl9pPr marL="4114800" lvl="8" indent="-336550">
              <a:spcBef>
                <a:spcPts val="0"/>
              </a:spcBef>
              <a:spcAft>
                <a:spcPts val="0"/>
              </a:spcAft>
              <a:buClr>
                <a:schemeClr val="lt1"/>
              </a:buClr>
              <a:buSzPts val="1700"/>
              <a:buChar char="■"/>
              <a:defRPr>
                <a:solidFill>
                  <a:schemeClr val="lt1"/>
                </a:solidFill>
              </a:defRPr>
            </a:lvl9pPr>
          </a:lstStyle>
          <a:p>
            <a:endParaRPr/>
          </a:p>
        </p:txBody>
      </p:sp>
      <p:sp>
        <p:nvSpPr>
          <p:cNvPr id="181" name="Google Shape;181;p26"/>
          <p:cNvSpPr txBox="1">
            <a:spLocks noGrp="1"/>
          </p:cNvSpPr>
          <p:nvPr>
            <p:ph type="subTitle" idx="2"/>
          </p:nvPr>
        </p:nvSpPr>
        <p:spPr>
          <a:xfrm>
            <a:off x="1716575" y="205550"/>
            <a:ext cx="2855400" cy="2925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1pPr>
            <a:lvl2pPr lvl="1">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2pPr>
            <a:lvl3pPr lvl="2">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3pPr>
            <a:lvl4pPr lvl="3">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4pPr>
            <a:lvl5pPr lvl="4">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5pPr>
            <a:lvl6pPr lvl="5">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6pPr>
            <a:lvl7pPr lvl="6">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7pPr>
            <a:lvl8pPr lvl="7">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8pPr>
            <a:lvl9pPr lvl="8">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9pPr>
          </a:lstStyle>
          <a:p>
            <a:endParaRPr/>
          </a:p>
        </p:txBody>
      </p:sp>
      <p:sp>
        <p:nvSpPr>
          <p:cNvPr id="182" name="Google Shape;182;p26"/>
          <p:cNvSpPr txBox="1">
            <a:spLocks noGrp="1"/>
          </p:cNvSpPr>
          <p:nvPr>
            <p:ph type="subTitle" idx="3"/>
          </p:nvPr>
        </p:nvSpPr>
        <p:spPr>
          <a:xfrm>
            <a:off x="333925" y="205550"/>
            <a:ext cx="1353300" cy="2925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1pPr>
            <a:lvl2pPr lvl="1">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2pPr>
            <a:lvl3pPr lvl="2">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3pPr>
            <a:lvl4pPr lvl="3">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4pPr>
            <a:lvl5pPr lvl="4">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5pPr>
            <a:lvl6pPr lvl="5">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6pPr>
            <a:lvl7pPr lvl="6">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7pPr>
            <a:lvl8pPr lvl="7">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8pPr>
            <a:lvl9pPr lvl="8">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hree columns" type="titleOnly">
  <p:cSld name="TITLE_ONLY">
    <p:bg>
      <p:bgPr>
        <a:solidFill>
          <a:schemeClr val="lt1"/>
        </a:solidFill>
        <a:effectLst/>
      </p:bgPr>
    </p:bg>
    <p:spTree>
      <p:nvGrpSpPr>
        <p:cNvPr id="1" name="Shape 183"/>
        <p:cNvGrpSpPr/>
        <p:nvPr/>
      </p:nvGrpSpPr>
      <p:grpSpPr>
        <a:xfrm>
          <a:off x="0" y="0"/>
          <a:ext cx="0" cy="0"/>
          <a:chOff x="0" y="0"/>
          <a:chExt cx="0" cy="0"/>
        </a:xfrm>
      </p:grpSpPr>
      <p:sp>
        <p:nvSpPr>
          <p:cNvPr id="184" name="Google Shape;184;p27"/>
          <p:cNvSpPr>
            <a:spLocks noGrp="1"/>
          </p:cNvSpPr>
          <p:nvPr>
            <p:ph type="pic" idx="2"/>
          </p:nvPr>
        </p:nvSpPr>
        <p:spPr>
          <a:xfrm rot="299866">
            <a:off x="764484" y="2679783"/>
            <a:ext cx="1938771" cy="1938771"/>
          </a:xfrm>
          <a:prstGeom prst="snip1Rect">
            <a:avLst>
              <a:gd name="adj" fmla="val 16667"/>
            </a:avLst>
          </a:prstGeom>
          <a:noFill/>
          <a:ln>
            <a:noFill/>
          </a:ln>
        </p:spPr>
      </p:sp>
      <p:sp>
        <p:nvSpPr>
          <p:cNvPr id="185" name="Google Shape;185;p27"/>
          <p:cNvSpPr>
            <a:spLocks noGrp="1"/>
          </p:cNvSpPr>
          <p:nvPr>
            <p:ph type="pic" idx="3"/>
          </p:nvPr>
        </p:nvSpPr>
        <p:spPr>
          <a:xfrm rot="-299913">
            <a:off x="3602840" y="2620826"/>
            <a:ext cx="1938472" cy="1938472"/>
          </a:xfrm>
          <a:prstGeom prst="snip1Rect">
            <a:avLst>
              <a:gd name="adj" fmla="val 16667"/>
            </a:avLst>
          </a:prstGeom>
          <a:noFill/>
          <a:ln>
            <a:noFill/>
          </a:ln>
        </p:spPr>
      </p:sp>
      <p:sp>
        <p:nvSpPr>
          <p:cNvPr id="186" name="Google Shape;186;p27"/>
          <p:cNvSpPr>
            <a:spLocks noGrp="1"/>
          </p:cNvSpPr>
          <p:nvPr>
            <p:ph type="pic" idx="4"/>
          </p:nvPr>
        </p:nvSpPr>
        <p:spPr>
          <a:xfrm rot="299913">
            <a:off x="6440891" y="2679947"/>
            <a:ext cx="1938472" cy="1938472"/>
          </a:xfrm>
          <a:prstGeom prst="snip1Rect">
            <a:avLst>
              <a:gd name="adj" fmla="val 16667"/>
            </a:avLst>
          </a:prstGeom>
          <a:noFill/>
          <a:ln>
            <a:noFill/>
          </a:ln>
        </p:spPr>
      </p:sp>
      <p:sp>
        <p:nvSpPr>
          <p:cNvPr id="187" name="Google Shape;187;p27"/>
          <p:cNvSpPr txBox="1">
            <a:spLocks noGrp="1"/>
          </p:cNvSpPr>
          <p:nvPr>
            <p:ph type="sldNum" idx="12"/>
          </p:nvPr>
        </p:nvSpPr>
        <p:spPr>
          <a:xfrm>
            <a:off x="8260675" y="205550"/>
            <a:ext cx="548700" cy="2925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88" name="Google Shape;188;p27"/>
          <p:cNvSpPr txBox="1">
            <a:spLocks noGrp="1"/>
          </p:cNvSpPr>
          <p:nvPr>
            <p:ph type="subTitle" idx="1"/>
          </p:nvPr>
        </p:nvSpPr>
        <p:spPr>
          <a:xfrm>
            <a:off x="381063" y="1182922"/>
            <a:ext cx="2705400" cy="354000"/>
          </a:xfrm>
          <a:prstGeom prst="rect">
            <a:avLst/>
          </a:prstGeom>
        </p:spPr>
        <p:txBody>
          <a:bodyPr spcFirstLastPara="1" wrap="square" lIns="91425" tIns="91425" rIns="91425" bIns="91425" anchor="t" anchorCtr="0">
            <a:spAutoFit/>
          </a:bodyPr>
          <a:lstStyle>
            <a:lvl1pPr lvl="0">
              <a:spcBef>
                <a:spcPts val="0"/>
              </a:spcBef>
              <a:spcAft>
                <a:spcPts val="0"/>
              </a:spcAft>
              <a:buSzPts val="1100"/>
              <a:buFont typeface="Inter Tight Medium"/>
              <a:buNone/>
              <a:defRPr sz="1100">
                <a:latin typeface="Inter Tight Medium"/>
                <a:ea typeface="Inter Tight Medium"/>
                <a:cs typeface="Inter Tight Medium"/>
                <a:sym typeface="Inter Tight Medium"/>
              </a:defRPr>
            </a:lvl1pPr>
            <a:lvl2pPr lvl="1">
              <a:spcBef>
                <a:spcPts val="0"/>
              </a:spcBef>
              <a:spcAft>
                <a:spcPts val="0"/>
              </a:spcAft>
              <a:buSzPts val="1100"/>
              <a:buFont typeface="Inter Tight Medium"/>
              <a:buNone/>
              <a:defRPr sz="1100">
                <a:latin typeface="Inter Tight Medium"/>
                <a:ea typeface="Inter Tight Medium"/>
                <a:cs typeface="Inter Tight Medium"/>
                <a:sym typeface="Inter Tight Medium"/>
              </a:defRPr>
            </a:lvl2pPr>
            <a:lvl3pPr lvl="2">
              <a:spcBef>
                <a:spcPts val="0"/>
              </a:spcBef>
              <a:spcAft>
                <a:spcPts val="0"/>
              </a:spcAft>
              <a:buSzPts val="1100"/>
              <a:buFont typeface="Inter Tight Medium"/>
              <a:buNone/>
              <a:defRPr sz="1100">
                <a:latin typeface="Inter Tight Medium"/>
                <a:ea typeface="Inter Tight Medium"/>
                <a:cs typeface="Inter Tight Medium"/>
                <a:sym typeface="Inter Tight Medium"/>
              </a:defRPr>
            </a:lvl3pPr>
            <a:lvl4pPr lvl="3">
              <a:spcBef>
                <a:spcPts val="0"/>
              </a:spcBef>
              <a:spcAft>
                <a:spcPts val="0"/>
              </a:spcAft>
              <a:buSzPts val="1100"/>
              <a:buFont typeface="Inter Tight Medium"/>
              <a:buNone/>
              <a:defRPr sz="1100">
                <a:latin typeface="Inter Tight Medium"/>
                <a:ea typeface="Inter Tight Medium"/>
                <a:cs typeface="Inter Tight Medium"/>
                <a:sym typeface="Inter Tight Medium"/>
              </a:defRPr>
            </a:lvl4pPr>
            <a:lvl5pPr lvl="4">
              <a:spcBef>
                <a:spcPts val="0"/>
              </a:spcBef>
              <a:spcAft>
                <a:spcPts val="0"/>
              </a:spcAft>
              <a:buSzPts val="1100"/>
              <a:buFont typeface="Inter Tight Medium"/>
              <a:buNone/>
              <a:defRPr sz="1100">
                <a:latin typeface="Inter Tight Medium"/>
                <a:ea typeface="Inter Tight Medium"/>
                <a:cs typeface="Inter Tight Medium"/>
                <a:sym typeface="Inter Tight Medium"/>
              </a:defRPr>
            </a:lvl5pPr>
            <a:lvl6pPr lvl="5">
              <a:spcBef>
                <a:spcPts val="0"/>
              </a:spcBef>
              <a:spcAft>
                <a:spcPts val="0"/>
              </a:spcAft>
              <a:buSzPts val="1100"/>
              <a:buFont typeface="Inter Tight Medium"/>
              <a:buNone/>
              <a:defRPr sz="1100">
                <a:latin typeface="Inter Tight Medium"/>
                <a:ea typeface="Inter Tight Medium"/>
                <a:cs typeface="Inter Tight Medium"/>
                <a:sym typeface="Inter Tight Medium"/>
              </a:defRPr>
            </a:lvl6pPr>
            <a:lvl7pPr lvl="6">
              <a:spcBef>
                <a:spcPts val="0"/>
              </a:spcBef>
              <a:spcAft>
                <a:spcPts val="0"/>
              </a:spcAft>
              <a:buSzPts val="1100"/>
              <a:buFont typeface="Inter Tight Medium"/>
              <a:buNone/>
              <a:defRPr sz="1100">
                <a:latin typeface="Inter Tight Medium"/>
                <a:ea typeface="Inter Tight Medium"/>
                <a:cs typeface="Inter Tight Medium"/>
                <a:sym typeface="Inter Tight Medium"/>
              </a:defRPr>
            </a:lvl7pPr>
            <a:lvl8pPr lvl="7">
              <a:spcBef>
                <a:spcPts val="0"/>
              </a:spcBef>
              <a:spcAft>
                <a:spcPts val="0"/>
              </a:spcAft>
              <a:buSzPts val="1100"/>
              <a:buFont typeface="Inter Tight Medium"/>
              <a:buNone/>
              <a:defRPr sz="1100">
                <a:latin typeface="Inter Tight Medium"/>
                <a:ea typeface="Inter Tight Medium"/>
                <a:cs typeface="Inter Tight Medium"/>
                <a:sym typeface="Inter Tight Medium"/>
              </a:defRPr>
            </a:lvl8pPr>
            <a:lvl9pPr lvl="8">
              <a:spcBef>
                <a:spcPts val="0"/>
              </a:spcBef>
              <a:spcAft>
                <a:spcPts val="0"/>
              </a:spcAft>
              <a:buSzPts val="1100"/>
              <a:buFont typeface="Inter Tight Medium"/>
              <a:buNone/>
              <a:defRPr sz="1100">
                <a:latin typeface="Inter Tight Medium"/>
                <a:ea typeface="Inter Tight Medium"/>
                <a:cs typeface="Inter Tight Medium"/>
                <a:sym typeface="Inter Tight Medium"/>
              </a:defRPr>
            </a:lvl9pPr>
          </a:lstStyle>
          <a:p>
            <a:endParaRPr/>
          </a:p>
        </p:txBody>
      </p:sp>
      <p:sp>
        <p:nvSpPr>
          <p:cNvPr id="189" name="Google Shape;189;p27"/>
          <p:cNvSpPr txBox="1">
            <a:spLocks noGrp="1"/>
          </p:cNvSpPr>
          <p:nvPr>
            <p:ph type="body" idx="5"/>
          </p:nvPr>
        </p:nvSpPr>
        <p:spPr>
          <a:xfrm>
            <a:off x="381063" y="1521625"/>
            <a:ext cx="2705400" cy="646500"/>
          </a:xfrm>
          <a:prstGeom prst="rect">
            <a:avLst/>
          </a:prstGeom>
        </p:spPr>
        <p:txBody>
          <a:bodyPr spcFirstLastPara="1" wrap="square" lIns="91425" tIns="91425" rIns="91425" bIns="91425" anchor="t" anchorCtr="0">
            <a:spAutoFit/>
          </a:bodyPr>
          <a:lstStyle>
            <a:lvl1pPr marL="457200" lvl="0" indent="-292100">
              <a:spcBef>
                <a:spcPts val="0"/>
              </a:spcBef>
              <a:spcAft>
                <a:spcPts val="0"/>
              </a:spcAft>
              <a:buSzPts val="1000"/>
              <a:buChar char="●"/>
              <a:defRPr sz="1000"/>
            </a:lvl1pPr>
            <a:lvl2pPr marL="914400" lvl="1" indent="-292100">
              <a:spcBef>
                <a:spcPts val="0"/>
              </a:spcBef>
              <a:spcAft>
                <a:spcPts val="0"/>
              </a:spcAft>
              <a:buSzPts val="1000"/>
              <a:buChar char="○"/>
              <a:defRPr sz="1000"/>
            </a:lvl2pPr>
            <a:lvl3pPr marL="1371600" lvl="2" indent="-292100">
              <a:spcBef>
                <a:spcPts val="0"/>
              </a:spcBef>
              <a:spcAft>
                <a:spcPts val="0"/>
              </a:spcAft>
              <a:buSzPts val="1000"/>
              <a:buChar char="■"/>
              <a:defRPr sz="1000"/>
            </a:lvl3pPr>
            <a:lvl4pPr marL="1828800" lvl="3" indent="-292100">
              <a:spcBef>
                <a:spcPts val="0"/>
              </a:spcBef>
              <a:spcAft>
                <a:spcPts val="0"/>
              </a:spcAft>
              <a:buSzPts val="1000"/>
              <a:buChar char="●"/>
              <a:defRPr sz="1000"/>
            </a:lvl4pPr>
            <a:lvl5pPr marL="2286000" lvl="4" indent="-292100">
              <a:spcBef>
                <a:spcPts val="0"/>
              </a:spcBef>
              <a:spcAft>
                <a:spcPts val="0"/>
              </a:spcAft>
              <a:buSzPts val="1000"/>
              <a:buChar char="○"/>
              <a:defRPr sz="1000"/>
            </a:lvl5pPr>
            <a:lvl6pPr marL="2743200" lvl="5" indent="-292100">
              <a:spcBef>
                <a:spcPts val="0"/>
              </a:spcBef>
              <a:spcAft>
                <a:spcPts val="0"/>
              </a:spcAft>
              <a:buSzPts val="1000"/>
              <a:buChar char="■"/>
              <a:defRPr sz="1000"/>
            </a:lvl6pPr>
            <a:lvl7pPr marL="3200400" lvl="6" indent="-292100">
              <a:spcBef>
                <a:spcPts val="0"/>
              </a:spcBef>
              <a:spcAft>
                <a:spcPts val="0"/>
              </a:spcAft>
              <a:buSzPts val="1000"/>
              <a:buChar char="●"/>
              <a:defRPr sz="1000"/>
            </a:lvl7pPr>
            <a:lvl8pPr marL="3657600" lvl="7" indent="-292100">
              <a:spcBef>
                <a:spcPts val="0"/>
              </a:spcBef>
              <a:spcAft>
                <a:spcPts val="0"/>
              </a:spcAft>
              <a:buSzPts val="1000"/>
              <a:buChar char="○"/>
              <a:defRPr sz="1000"/>
            </a:lvl8pPr>
            <a:lvl9pPr marL="4114800" lvl="8" indent="-292100">
              <a:spcBef>
                <a:spcPts val="0"/>
              </a:spcBef>
              <a:spcAft>
                <a:spcPts val="0"/>
              </a:spcAft>
              <a:buSzPts val="1000"/>
              <a:buChar char="■"/>
              <a:defRPr sz="1000"/>
            </a:lvl9pPr>
          </a:lstStyle>
          <a:p>
            <a:endParaRPr/>
          </a:p>
        </p:txBody>
      </p:sp>
      <p:sp>
        <p:nvSpPr>
          <p:cNvPr id="190" name="Google Shape;190;p27"/>
          <p:cNvSpPr txBox="1">
            <a:spLocks noGrp="1"/>
          </p:cNvSpPr>
          <p:nvPr>
            <p:ph type="subTitle" idx="6"/>
          </p:nvPr>
        </p:nvSpPr>
        <p:spPr>
          <a:xfrm>
            <a:off x="3219300" y="1182922"/>
            <a:ext cx="2705400" cy="354000"/>
          </a:xfrm>
          <a:prstGeom prst="rect">
            <a:avLst/>
          </a:prstGeom>
        </p:spPr>
        <p:txBody>
          <a:bodyPr spcFirstLastPara="1" wrap="square" lIns="91425" tIns="91425" rIns="91425" bIns="91425" anchor="t" anchorCtr="0">
            <a:spAutoFit/>
          </a:bodyPr>
          <a:lstStyle>
            <a:lvl1pPr lvl="0">
              <a:spcBef>
                <a:spcPts val="0"/>
              </a:spcBef>
              <a:spcAft>
                <a:spcPts val="0"/>
              </a:spcAft>
              <a:buSzPts val="1100"/>
              <a:buFont typeface="Inter Tight Medium"/>
              <a:buNone/>
              <a:defRPr sz="1100">
                <a:latin typeface="Inter Tight Medium"/>
                <a:ea typeface="Inter Tight Medium"/>
                <a:cs typeface="Inter Tight Medium"/>
                <a:sym typeface="Inter Tight Medium"/>
              </a:defRPr>
            </a:lvl1pPr>
            <a:lvl2pPr lvl="1">
              <a:spcBef>
                <a:spcPts val="0"/>
              </a:spcBef>
              <a:spcAft>
                <a:spcPts val="0"/>
              </a:spcAft>
              <a:buSzPts val="1100"/>
              <a:buFont typeface="Inter Tight Medium"/>
              <a:buNone/>
              <a:defRPr sz="1100">
                <a:latin typeface="Inter Tight Medium"/>
                <a:ea typeface="Inter Tight Medium"/>
                <a:cs typeface="Inter Tight Medium"/>
                <a:sym typeface="Inter Tight Medium"/>
              </a:defRPr>
            </a:lvl2pPr>
            <a:lvl3pPr lvl="2">
              <a:spcBef>
                <a:spcPts val="0"/>
              </a:spcBef>
              <a:spcAft>
                <a:spcPts val="0"/>
              </a:spcAft>
              <a:buSzPts val="1100"/>
              <a:buFont typeface="Inter Tight Medium"/>
              <a:buNone/>
              <a:defRPr sz="1100">
                <a:latin typeface="Inter Tight Medium"/>
                <a:ea typeface="Inter Tight Medium"/>
                <a:cs typeface="Inter Tight Medium"/>
                <a:sym typeface="Inter Tight Medium"/>
              </a:defRPr>
            </a:lvl3pPr>
            <a:lvl4pPr lvl="3">
              <a:spcBef>
                <a:spcPts val="0"/>
              </a:spcBef>
              <a:spcAft>
                <a:spcPts val="0"/>
              </a:spcAft>
              <a:buSzPts val="1100"/>
              <a:buFont typeface="Inter Tight Medium"/>
              <a:buNone/>
              <a:defRPr sz="1100">
                <a:latin typeface="Inter Tight Medium"/>
                <a:ea typeface="Inter Tight Medium"/>
                <a:cs typeface="Inter Tight Medium"/>
                <a:sym typeface="Inter Tight Medium"/>
              </a:defRPr>
            </a:lvl4pPr>
            <a:lvl5pPr lvl="4">
              <a:spcBef>
                <a:spcPts val="0"/>
              </a:spcBef>
              <a:spcAft>
                <a:spcPts val="0"/>
              </a:spcAft>
              <a:buSzPts val="1100"/>
              <a:buFont typeface="Inter Tight Medium"/>
              <a:buNone/>
              <a:defRPr sz="1100">
                <a:latin typeface="Inter Tight Medium"/>
                <a:ea typeface="Inter Tight Medium"/>
                <a:cs typeface="Inter Tight Medium"/>
                <a:sym typeface="Inter Tight Medium"/>
              </a:defRPr>
            </a:lvl5pPr>
            <a:lvl6pPr lvl="5">
              <a:spcBef>
                <a:spcPts val="0"/>
              </a:spcBef>
              <a:spcAft>
                <a:spcPts val="0"/>
              </a:spcAft>
              <a:buSzPts val="1100"/>
              <a:buFont typeface="Inter Tight Medium"/>
              <a:buNone/>
              <a:defRPr sz="1100">
                <a:latin typeface="Inter Tight Medium"/>
                <a:ea typeface="Inter Tight Medium"/>
                <a:cs typeface="Inter Tight Medium"/>
                <a:sym typeface="Inter Tight Medium"/>
              </a:defRPr>
            </a:lvl6pPr>
            <a:lvl7pPr lvl="6">
              <a:spcBef>
                <a:spcPts val="0"/>
              </a:spcBef>
              <a:spcAft>
                <a:spcPts val="0"/>
              </a:spcAft>
              <a:buSzPts val="1100"/>
              <a:buFont typeface="Inter Tight Medium"/>
              <a:buNone/>
              <a:defRPr sz="1100">
                <a:latin typeface="Inter Tight Medium"/>
                <a:ea typeface="Inter Tight Medium"/>
                <a:cs typeface="Inter Tight Medium"/>
                <a:sym typeface="Inter Tight Medium"/>
              </a:defRPr>
            </a:lvl7pPr>
            <a:lvl8pPr lvl="7">
              <a:spcBef>
                <a:spcPts val="0"/>
              </a:spcBef>
              <a:spcAft>
                <a:spcPts val="0"/>
              </a:spcAft>
              <a:buSzPts val="1100"/>
              <a:buFont typeface="Inter Tight Medium"/>
              <a:buNone/>
              <a:defRPr sz="1100">
                <a:latin typeface="Inter Tight Medium"/>
                <a:ea typeface="Inter Tight Medium"/>
                <a:cs typeface="Inter Tight Medium"/>
                <a:sym typeface="Inter Tight Medium"/>
              </a:defRPr>
            </a:lvl8pPr>
            <a:lvl9pPr lvl="8">
              <a:spcBef>
                <a:spcPts val="0"/>
              </a:spcBef>
              <a:spcAft>
                <a:spcPts val="0"/>
              </a:spcAft>
              <a:buSzPts val="1100"/>
              <a:buFont typeface="Inter Tight Medium"/>
              <a:buNone/>
              <a:defRPr sz="1100">
                <a:latin typeface="Inter Tight Medium"/>
                <a:ea typeface="Inter Tight Medium"/>
                <a:cs typeface="Inter Tight Medium"/>
                <a:sym typeface="Inter Tight Medium"/>
              </a:defRPr>
            </a:lvl9pPr>
          </a:lstStyle>
          <a:p>
            <a:endParaRPr/>
          </a:p>
        </p:txBody>
      </p:sp>
      <p:sp>
        <p:nvSpPr>
          <p:cNvPr id="191" name="Google Shape;191;p27"/>
          <p:cNvSpPr txBox="1">
            <a:spLocks noGrp="1"/>
          </p:cNvSpPr>
          <p:nvPr>
            <p:ph type="body" idx="7"/>
          </p:nvPr>
        </p:nvSpPr>
        <p:spPr>
          <a:xfrm>
            <a:off x="3219300" y="1521625"/>
            <a:ext cx="2705400" cy="646500"/>
          </a:xfrm>
          <a:prstGeom prst="rect">
            <a:avLst/>
          </a:prstGeom>
        </p:spPr>
        <p:txBody>
          <a:bodyPr spcFirstLastPara="1" wrap="square" lIns="91425" tIns="91425" rIns="91425" bIns="91425" anchor="t" anchorCtr="0">
            <a:spAutoFit/>
          </a:bodyPr>
          <a:lstStyle>
            <a:lvl1pPr marL="457200" lvl="0" indent="-292100">
              <a:spcBef>
                <a:spcPts val="0"/>
              </a:spcBef>
              <a:spcAft>
                <a:spcPts val="0"/>
              </a:spcAft>
              <a:buSzPts val="1000"/>
              <a:buChar char="●"/>
              <a:defRPr sz="1000"/>
            </a:lvl1pPr>
            <a:lvl2pPr marL="914400" lvl="1" indent="-292100">
              <a:spcBef>
                <a:spcPts val="0"/>
              </a:spcBef>
              <a:spcAft>
                <a:spcPts val="0"/>
              </a:spcAft>
              <a:buSzPts val="1000"/>
              <a:buChar char="○"/>
              <a:defRPr sz="1000"/>
            </a:lvl2pPr>
            <a:lvl3pPr marL="1371600" lvl="2" indent="-292100">
              <a:spcBef>
                <a:spcPts val="0"/>
              </a:spcBef>
              <a:spcAft>
                <a:spcPts val="0"/>
              </a:spcAft>
              <a:buSzPts val="1000"/>
              <a:buChar char="■"/>
              <a:defRPr sz="1000"/>
            </a:lvl3pPr>
            <a:lvl4pPr marL="1828800" lvl="3" indent="-292100">
              <a:spcBef>
                <a:spcPts val="0"/>
              </a:spcBef>
              <a:spcAft>
                <a:spcPts val="0"/>
              </a:spcAft>
              <a:buSzPts val="1000"/>
              <a:buChar char="●"/>
              <a:defRPr sz="1000"/>
            </a:lvl4pPr>
            <a:lvl5pPr marL="2286000" lvl="4" indent="-292100">
              <a:spcBef>
                <a:spcPts val="0"/>
              </a:spcBef>
              <a:spcAft>
                <a:spcPts val="0"/>
              </a:spcAft>
              <a:buSzPts val="1000"/>
              <a:buChar char="○"/>
              <a:defRPr sz="1000"/>
            </a:lvl5pPr>
            <a:lvl6pPr marL="2743200" lvl="5" indent="-292100">
              <a:spcBef>
                <a:spcPts val="0"/>
              </a:spcBef>
              <a:spcAft>
                <a:spcPts val="0"/>
              </a:spcAft>
              <a:buSzPts val="1000"/>
              <a:buChar char="■"/>
              <a:defRPr sz="1000"/>
            </a:lvl6pPr>
            <a:lvl7pPr marL="3200400" lvl="6" indent="-292100">
              <a:spcBef>
                <a:spcPts val="0"/>
              </a:spcBef>
              <a:spcAft>
                <a:spcPts val="0"/>
              </a:spcAft>
              <a:buSzPts val="1000"/>
              <a:buChar char="●"/>
              <a:defRPr sz="1000"/>
            </a:lvl7pPr>
            <a:lvl8pPr marL="3657600" lvl="7" indent="-292100">
              <a:spcBef>
                <a:spcPts val="0"/>
              </a:spcBef>
              <a:spcAft>
                <a:spcPts val="0"/>
              </a:spcAft>
              <a:buSzPts val="1000"/>
              <a:buChar char="○"/>
              <a:defRPr sz="1000"/>
            </a:lvl8pPr>
            <a:lvl9pPr marL="4114800" lvl="8" indent="-292100">
              <a:spcBef>
                <a:spcPts val="0"/>
              </a:spcBef>
              <a:spcAft>
                <a:spcPts val="0"/>
              </a:spcAft>
              <a:buSzPts val="1000"/>
              <a:buChar char="■"/>
              <a:defRPr sz="1000"/>
            </a:lvl9pPr>
          </a:lstStyle>
          <a:p>
            <a:endParaRPr/>
          </a:p>
        </p:txBody>
      </p:sp>
      <p:sp>
        <p:nvSpPr>
          <p:cNvPr id="192" name="Google Shape;192;p27"/>
          <p:cNvSpPr txBox="1">
            <a:spLocks noGrp="1"/>
          </p:cNvSpPr>
          <p:nvPr>
            <p:ph type="subTitle" idx="8"/>
          </p:nvPr>
        </p:nvSpPr>
        <p:spPr>
          <a:xfrm>
            <a:off x="6057538" y="1182922"/>
            <a:ext cx="2705400" cy="354000"/>
          </a:xfrm>
          <a:prstGeom prst="rect">
            <a:avLst/>
          </a:prstGeom>
        </p:spPr>
        <p:txBody>
          <a:bodyPr spcFirstLastPara="1" wrap="square" lIns="91425" tIns="91425" rIns="91425" bIns="91425" anchor="t" anchorCtr="0">
            <a:spAutoFit/>
          </a:bodyPr>
          <a:lstStyle>
            <a:lvl1pPr lvl="0">
              <a:spcBef>
                <a:spcPts val="0"/>
              </a:spcBef>
              <a:spcAft>
                <a:spcPts val="0"/>
              </a:spcAft>
              <a:buSzPts val="1100"/>
              <a:buFont typeface="Inter Tight Medium"/>
              <a:buNone/>
              <a:defRPr sz="1100">
                <a:latin typeface="Inter Tight Medium"/>
                <a:ea typeface="Inter Tight Medium"/>
                <a:cs typeface="Inter Tight Medium"/>
                <a:sym typeface="Inter Tight Medium"/>
              </a:defRPr>
            </a:lvl1pPr>
            <a:lvl2pPr lvl="1">
              <a:spcBef>
                <a:spcPts val="0"/>
              </a:spcBef>
              <a:spcAft>
                <a:spcPts val="0"/>
              </a:spcAft>
              <a:buSzPts val="1100"/>
              <a:buFont typeface="Inter Tight Medium"/>
              <a:buNone/>
              <a:defRPr sz="1100">
                <a:latin typeface="Inter Tight Medium"/>
                <a:ea typeface="Inter Tight Medium"/>
                <a:cs typeface="Inter Tight Medium"/>
                <a:sym typeface="Inter Tight Medium"/>
              </a:defRPr>
            </a:lvl2pPr>
            <a:lvl3pPr lvl="2">
              <a:spcBef>
                <a:spcPts val="0"/>
              </a:spcBef>
              <a:spcAft>
                <a:spcPts val="0"/>
              </a:spcAft>
              <a:buSzPts val="1100"/>
              <a:buFont typeface="Inter Tight Medium"/>
              <a:buNone/>
              <a:defRPr sz="1100">
                <a:latin typeface="Inter Tight Medium"/>
                <a:ea typeface="Inter Tight Medium"/>
                <a:cs typeface="Inter Tight Medium"/>
                <a:sym typeface="Inter Tight Medium"/>
              </a:defRPr>
            </a:lvl3pPr>
            <a:lvl4pPr lvl="3">
              <a:spcBef>
                <a:spcPts val="0"/>
              </a:spcBef>
              <a:spcAft>
                <a:spcPts val="0"/>
              </a:spcAft>
              <a:buSzPts val="1100"/>
              <a:buFont typeface="Inter Tight Medium"/>
              <a:buNone/>
              <a:defRPr sz="1100">
                <a:latin typeface="Inter Tight Medium"/>
                <a:ea typeface="Inter Tight Medium"/>
                <a:cs typeface="Inter Tight Medium"/>
                <a:sym typeface="Inter Tight Medium"/>
              </a:defRPr>
            </a:lvl4pPr>
            <a:lvl5pPr lvl="4">
              <a:spcBef>
                <a:spcPts val="0"/>
              </a:spcBef>
              <a:spcAft>
                <a:spcPts val="0"/>
              </a:spcAft>
              <a:buSzPts val="1100"/>
              <a:buFont typeface="Inter Tight Medium"/>
              <a:buNone/>
              <a:defRPr sz="1100">
                <a:latin typeface="Inter Tight Medium"/>
                <a:ea typeface="Inter Tight Medium"/>
                <a:cs typeface="Inter Tight Medium"/>
                <a:sym typeface="Inter Tight Medium"/>
              </a:defRPr>
            </a:lvl5pPr>
            <a:lvl6pPr lvl="5">
              <a:spcBef>
                <a:spcPts val="0"/>
              </a:spcBef>
              <a:spcAft>
                <a:spcPts val="0"/>
              </a:spcAft>
              <a:buSzPts val="1100"/>
              <a:buFont typeface="Inter Tight Medium"/>
              <a:buNone/>
              <a:defRPr sz="1100">
                <a:latin typeface="Inter Tight Medium"/>
                <a:ea typeface="Inter Tight Medium"/>
                <a:cs typeface="Inter Tight Medium"/>
                <a:sym typeface="Inter Tight Medium"/>
              </a:defRPr>
            </a:lvl6pPr>
            <a:lvl7pPr lvl="6">
              <a:spcBef>
                <a:spcPts val="0"/>
              </a:spcBef>
              <a:spcAft>
                <a:spcPts val="0"/>
              </a:spcAft>
              <a:buSzPts val="1100"/>
              <a:buFont typeface="Inter Tight Medium"/>
              <a:buNone/>
              <a:defRPr sz="1100">
                <a:latin typeface="Inter Tight Medium"/>
                <a:ea typeface="Inter Tight Medium"/>
                <a:cs typeface="Inter Tight Medium"/>
                <a:sym typeface="Inter Tight Medium"/>
              </a:defRPr>
            </a:lvl7pPr>
            <a:lvl8pPr lvl="7">
              <a:spcBef>
                <a:spcPts val="0"/>
              </a:spcBef>
              <a:spcAft>
                <a:spcPts val="0"/>
              </a:spcAft>
              <a:buSzPts val="1100"/>
              <a:buFont typeface="Inter Tight Medium"/>
              <a:buNone/>
              <a:defRPr sz="1100">
                <a:latin typeface="Inter Tight Medium"/>
                <a:ea typeface="Inter Tight Medium"/>
                <a:cs typeface="Inter Tight Medium"/>
                <a:sym typeface="Inter Tight Medium"/>
              </a:defRPr>
            </a:lvl8pPr>
            <a:lvl9pPr lvl="8">
              <a:spcBef>
                <a:spcPts val="0"/>
              </a:spcBef>
              <a:spcAft>
                <a:spcPts val="0"/>
              </a:spcAft>
              <a:buSzPts val="1100"/>
              <a:buFont typeface="Inter Tight Medium"/>
              <a:buNone/>
              <a:defRPr sz="1100">
                <a:latin typeface="Inter Tight Medium"/>
                <a:ea typeface="Inter Tight Medium"/>
                <a:cs typeface="Inter Tight Medium"/>
                <a:sym typeface="Inter Tight Medium"/>
              </a:defRPr>
            </a:lvl9pPr>
          </a:lstStyle>
          <a:p>
            <a:endParaRPr/>
          </a:p>
        </p:txBody>
      </p:sp>
      <p:sp>
        <p:nvSpPr>
          <p:cNvPr id="193" name="Google Shape;193;p27"/>
          <p:cNvSpPr txBox="1">
            <a:spLocks noGrp="1"/>
          </p:cNvSpPr>
          <p:nvPr>
            <p:ph type="body" idx="9"/>
          </p:nvPr>
        </p:nvSpPr>
        <p:spPr>
          <a:xfrm>
            <a:off x="6057538" y="1521625"/>
            <a:ext cx="2705400" cy="646500"/>
          </a:xfrm>
          <a:prstGeom prst="rect">
            <a:avLst/>
          </a:prstGeom>
        </p:spPr>
        <p:txBody>
          <a:bodyPr spcFirstLastPara="1" wrap="square" lIns="91425" tIns="91425" rIns="91425" bIns="91425" anchor="t" anchorCtr="0">
            <a:spAutoFit/>
          </a:bodyPr>
          <a:lstStyle>
            <a:lvl1pPr marL="457200" lvl="0" indent="-292100">
              <a:spcBef>
                <a:spcPts val="0"/>
              </a:spcBef>
              <a:spcAft>
                <a:spcPts val="0"/>
              </a:spcAft>
              <a:buSzPts val="1000"/>
              <a:buChar char="●"/>
              <a:defRPr sz="1000"/>
            </a:lvl1pPr>
            <a:lvl2pPr marL="914400" lvl="1" indent="-292100">
              <a:spcBef>
                <a:spcPts val="0"/>
              </a:spcBef>
              <a:spcAft>
                <a:spcPts val="0"/>
              </a:spcAft>
              <a:buSzPts val="1000"/>
              <a:buChar char="○"/>
              <a:defRPr sz="1000"/>
            </a:lvl2pPr>
            <a:lvl3pPr marL="1371600" lvl="2" indent="-292100">
              <a:spcBef>
                <a:spcPts val="0"/>
              </a:spcBef>
              <a:spcAft>
                <a:spcPts val="0"/>
              </a:spcAft>
              <a:buSzPts val="1000"/>
              <a:buChar char="■"/>
              <a:defRPr sz="1000"/>
            </a:lvl3pPr>
            <a:lvl4pPr marL="1828800" lvl="3" indent="-292100">
              <a:spcBef>
                <a:spcPts val="0"/>
              </a:spcBef>
              <a:spcAft>
                <a:spcPts val="0"/>
              </a:spcAft>
              <a:buSzPts val="1000"/>
              <a:buChar char="●"/>
              <a:defRPr sz="1000"/>
            </a:lvl4pPr>
            <a:lvl5pPr marL="2286000" lvl="4" indent="-292100">
              <a:spcBef>
                <a:spcPts val="0"/>
              </a:spcBef>
              <a:spcAft>
                <a:spcPts val="0"/>
              </a:spcAft>
              <a:buSzPts val="1000"/>
              <a:buChar char="○"/>
              <a:defRPr sz="1000"/>
            </a:lvl5pPr>
            <a:lvl6pPr marL="2743200" lvl="5" indent="-292100">
              <a:spcBef>
                <a:spcPts val="0"/>
              </a:spcBef>
              <a:spcAft>
                <a:spcPts val="0"/>
              </a:spcAft>
              <a:buSzPts val="1000"/>
              <a:buChar char="■"/>
              <a:defRPr sz="1000"/>
            </a:lvl6pPr>
            <a:lvl7pPr marL="3200400" lvl="6" indent="-292100">
              <a:spcBef>
                <a:spcPts val="0"/>
              </a:spcBef>
              <a:spcAft>
                <a:spcPts val="0"/>
              </a:spcAft>
              <a:buSzPts val="1000"/>
              <a:buChar char="●"/>
              <a:defRPr sz="1000"/>
            </a:lvl7pPr>
            <a:lvl8pPr marL="3657600" lvl="7" indent="-292100">
              <a:spcBef>
                <a:spcPts val="0"/>
              </a:spcBef>
              <a:spcAft>
                <a:spcPts val="0"/>
              </a:spcAft>
              <a:buSzPts val="1000"/>
              <a:buChar char="○"/>
              <a:defRPr sz="1000"/>
            </a:lvl8pPr>
            <a:lvl9pPr marL="4114800" lvl="8" indent="-292100">
              <a:spcBef>
                <a:spcPts val="0"/>
              </a:spcBef>
              <a:spcAft>
                <a:spcPts val="0"/>
              </a:spcAft>
              <a:buSzPts val="1000"/>
              <a:buChar char="■"/>
              <a:defRPr sz="1000"/>
            </a:lvl9pPr>
          </a:lstStyle>
          <a:p>
            <a:endParaRPr/>
          </a:p>
        </p:txBody>
      </p:sp>
      <p:sp>
        <p:nvSpPr>
          <p:cNvPr id="194" name="Google Shape;194;p27"/>
          <p:cNvSpPr txBox="1">
            <a:spLocks noGrp="1"/>
          </p:cNvSpPr>
          <p:nvPr>
            <p:ph type="title"/>
          </p:nvPr>
        </p:nvSpPr>
        <p:spPr>
          <a:xfrm>
            <a:off x="333925" y="587150"/>
            <a:ext cx="8475600" cy="572700"/>
          </a:xfrm>
          <a:prstGeom prst="rect">
            <a:avLst/>
          </a:prstGeom>
        </p:spPr>
        <p:txBody>
          <a:bodyPr spcFirstLastPara="1" wrap="square" lIns="91425" tIns="91425" rIns="91425" bIns="91425" anchor="t" anchorCtr="0">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95" name="Google Shape;195;p27"/>
          <p:cNvSpPr txBox="1">
            <a:spLocks noGrp="1"/>
          </p:cNvSpPr>
          <p:nvPr>
            <p:ph type="subTitle" idx="13"/>
          </p:nvPr>
        </p:nvSpPr>
        <p:spPr>
          <a:xfrm>
            <a:off x="1716575" y="205550"/>
            <a:ext cx="2855400" cy="292500"/>
          </a:xfrm>
          <a:prstGeom prst="rect">
            <a:avLst/>
          </a:prstGeom>
        </p:spPr>
        <p:txBody>
          <a:bodyPr spcFirstLastPara="1" wrap="square" lIns="91425" tIns="91425" rIns="91425" bIns="91425" anchor="t" anchorCtr="0">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a:endParaRPr/>
          </a:p>
        </p:txBody>
      </p:sp>
      <p:sp>
        <p:nvSpPr>
          <p:cNvPr id="196" name="Google Shape;196;p27"/>
          <p:cNvSpPr txBox="1">
            <a:spLocks noGrp="1"/>
          </p:cNvSpPr>
          <p:nvPr>
            <p:ph type="subTitle" idx="14"/>
          </p:nvPr>
        </p:nvSpPr>
        <p:spPr>
          <a:xfrm>
            <a:off x="333925" y="205550"/>
            <a:ext cx="1353300" cy="292500"/>
          </a:xfrm>
          <a:prstGeom prst="rect">
            <a:avLst/>
          </a:prstGeom>
        </p:spPr>
        <p:txBody>
          <a:bodyPr spcFirstLastPara="1" wrap="square" lIns="91425" tIns="91425" rIns="91425" bIns="91425" anchor="t" anchorCtr="0">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ody and image 1">
  <p:cSld name="ONE_COLUMN_TEXT">
    <p:bg>
      <p:bgPr>
        <a:solidFill>
          <a:schemeClr val="lt1"/>
        </a:solidFill>
        <a:effectLst/>
      </p:bgPr>
    </p:bg>
    <p:spTree>
      <p:nvGrpSpPr>
        <p:cNvPr id="1" name="Shape 197"/>
        <p:cNvGrpSpPr/>
        <p:nvPr/>
      </p:nvGrpSpPr>
      <p:grpSpPr>
        <a:xfrm>
          <a:off x="0" y="0"/>
          <a:ext cx="0" cy="0"/>
          <a:chOff x="0" y="0"/>
          <a:chExt cx="0" cy="0"/>
        </a:xfrm>
      </p:grpSpPr>
      <p:sp>
        <p:nvSpPr>
          <p:cNvPr id="198" name="Google Shape;198;p28"/>
          <p:cNvSpPr>
            <a:spLocks noGrp="1"/>
          </p:cNvSpPr>
          <p:nvPr>
            <p:ph type="pic" idx="2"/>
          </p:nvPr>
        </p:nvSpPr>
        <p:spPr>
          <a:xfrm>
            <a:off x="434125" y="2147825"/>
            <a:ext cx="8275200" cy="2679300"/>
          </a:xfrm>
          <a:prstGeom prst="snip1Rect">
            <a:avLst>
              <a:gd name="adj" fmla="val 29467"/>
            </a:avLst>
          </a:prstGeom>
          <a:noFill/>
          <a:ln>
            <a:noFill/>
          </a:ln>
        </p:spPr>
      </p:sp>
      <p:sp>
        <p:nvSpPr>
          <p:cNvPr id="199" name="Google Shape;199;p28"/>
          <p:cNvSpPr txBox="1">
            <a:spLocks noGrp="1"/>
          </p:cNvSpPr>
          <p:nvPr>
            <p:ph type="sldNum" idx="12"/>
          </p:nvPr>
        </p:nvSpPr>
        <p:spPr>
          <a:xfrm>
            <a:off x="8260675" y="205550"/>
            <a:ext cx="548700" cy="2925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00" name="Google Shape;200;p28"/>
          <p:cNvSpPr txBox="1">
            <a:spLocks noGrp="1"/>
          </p:cNvSpPr>
          <p:nvPr>
            <p:ph type="title"/>
          </p:nvPr>
        </p:nvSpPr>
        <p:spPr>
          <a:xfrm>
            <a:off x="333925" y="587150"/>
            <a:ext cx="8475600" cy="572700"/>
          </a:xfrm>
          <a:prstGeom prst="rect">
            <a:avLst/>
          </a:prstGeom>
        </p:spPr>
        <p:txBody>
          <a:bodyPr spcFirstLastPara="1" wrap="square" lIns="91425" tIns="91425" rIns="91425" bIns="91425" anchor="t" anchorCtr="0">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1" name="Google Shape;201;p28"/>
          <p:cNvSpPr txBox="1">
            <a:spLocks noGrp="1"/>
          </p:cNvSpPr>
          <p:nvPr>
            <p:ph type="body" idx="1"/>
          </p:nvPr>
        </p:nvSpPr>
        <p:spPr>
          <a:xfrm>
            <a:off x="333925" y="1163150"/>
            <a:ext cx="8475600" cy="708000"/>
          </a:xfrm>
          <a:prstGeom prst="rect">
            <a:avLst/>
          </a:prstGeom>
        </p:spPr>
        <p:txBody>
          <a:bodyPr spcFirstLastPara="1" wrap="square" lIns="91425" tIns="91425" rIns="91425" bIns="91425" anchor="t" anchorCtr="0">
            <a:spAutoFit/>
          </a:bodyPr>
          <a:lstStyle>
            <a:lvl1pPr marL="457200" lvl="0" indent="-336550">
              <a:spcBef>
                <a:spcPts val="0"/>
              </a:spcBef>
              <a:spcAft>
                <a:spcPts val="0"/>
              </a:spcAft>
              <a:buSzPts val="1700"/>
              <a:buChar char="●"/>
              <a:defRPr/>
            </a:lvl1pPr>
            <a:lvl2pPr marL="914400" lvl="1" indent="-336550">
              <a:spcBef>
                <a:spcPts val="0"/>
              </a:spcBef>
              <a:spcAft>
                <a:spcPts val="0"/>
              </a:spcAft>
              <a:buSzPts val="1700"/>
              <a:buChar char="○"/>
              <a:defRPr/>
            </a:lvl2pPr>
            <a:lvl3pPr marL="1371600" lvl="2" indent="-336550">
              <a:spcBef>
                <a:spcPts val="0"/>
              </a:spcBef>
              <a:spcAft>
                <a:spcPts val="0"/>
              </a:spcAft>
              <a:buSzPts val="1700"/>
              <a:buChar char="■"/>
              <a:defRPr/>
            </a:lvl3pPr>
            <a:lvl4pPr marL="1828800" lvl="3" indent="-336550">
              <a:spcBef>
                <a:spcPts val="0"/>
              </a:spcBef>
              <a:spcAft>
                <a:spcPts val="0"/>
              </a:spcAft>
              <a:buSzPts val="1700"/>
              <a:buChar char="●"/>
              <a:defRPr/>
            </a:lvl4pPr>
            <a:lvl5pPr marL="2286000" lvl="4" indent="-336550">
              <a:spcBef>
                <a:spcPts val="0"/>
              </a:spcBef>
              <a:spcAft>
                <a:spcPts val="0"/>
              </a:spcAft>
              <a:buSzPts val="1700"/>
              <a:buChar char="○"/>
              <a:defRPr/>
            </a:lvl5pPr>
            <a:lvl6pPr marL="2743200" lvl="5" indent="-336550">
              <a:spcBef>
                <a:spcPts val="0"/>
              </a:spcBef>
              <a:spcAft>
                <a:spcPts val="0"/>
              </a:spcAft>
              <a:buSzPts val="1700"/>
              <a:buChar char="■"/>
              <a:defRPr/>
            </a:lvl6pPr>
            <a:lvl7pPr marL="3200400" lvl="6" indent="-336550">
              <a:spcBef>
                <a:spcPts val="0"/>
              </a:spcBef>
              <a:spcAft>
                <a:spcPts val="0"/>
              </a:spcAft>
              <a:buSzPts val="1700"/>
              <a:buChar char="●"/>
              <a:defRPr/>
            </a:lvl7pPr>
            <a:lvl8pPr marL="3657600" lvl="7" indent="-336550">
              <a:spcBef>
                <a:spcPts val="0"/>
              </a:spcBef>
              <a:spcAft>
                <a:spcPts val="0"/>
              </a:spcAft>
              <a:buSzPts val="1700"/>
              <a:buChar char="○"/>
              <a:defRPr/>
            </a:lvl8pPr>
            <a:lvl9pPr marL="4114800" lvl="8" indent="-336550">
              <a:spcBef>
                <a:spcPts val="0"/>
              </a:spcBef>
              <a:spcAft>
                <a:spcPts val="0"/>
              </a:spcAft>
              <a:buSzPts val="1700"/>
              <a:buChar char="■"/>
              <a:defRPr/>
            </a:lvl9pPr>
          </a:lstStyle>
          <a:p>
            <a:endParaRPr/>
          </a:p>
        </p:txBody>
      </p:sp>
      <p:sp>
        <p:nvSpPr>
          <p:cNvPr id="202" name="Google Shape;202;p28"/>
          <p:cNvSpPr txBox="1">
            <a:spLocks noGrp="1"/>
          </p:cNvSpPr>
          <p:nvPr>
            <p:ph type="subTitle" idx="3"/>
          </p:nvPr>
        </p:nvSpPr>
        <p:spPr>
          <a:xfrm>
            <a:off x="1716575" y="205550"/>
            <a:ext cx="2855400" cy="292500"/>
          </a:xfrm>
          <a:prstGeom prst="rect">
            <a:avLst/>
          </a:prstGeom>
        </p:spPr>
        <p:txBody>
          <a:bodyPr spcFirstLastPara="1" wrap="square" lIns="91425" tIns="91425" rIns="91425" bIns="91425" anchor="t" anchorCtr="0">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a:endParaRPr/>
          </a:p>
        </p:txBody>
      </p:sp>
      <p:sp>
        <p:nvSpPr>
          <p:cNvPr id="203" name="Google Shape;203;p28"/>
          <p:cNvSpPr txBox="1">
            <a:spLocks noGrp="1"/>
          </p:cNvSpPr>
          <p:nvPr>
            <p:ph type="subTitle" idx="4"/>
          </p:nvPr>
        </p:nvSpPr>
        <p:spPr>
          <a:xfrm>
            <a:off x="333925" y="205550"/>
            <a:ext cx="1353300" cy="292500"/>
          </a:xfrm>
          <a:prstGeom prst="rect">
            <a:avLst/>
          </a:prstGeom>
        </p:spPr>
        <p:txBody>
          <a:bodyPr spcFirstLastPara="1" wrap="square" lIns="91425" tIns="91425" rIns="91425" bIns="91425" anchor="t" anchorCtr="0">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a:endParaRPr/>
          </a:p>
        </p:txBody>
      </p:sp>
    </p:spTree>
  </p:cSld>
  <p:clrMapOvr>
    <a:masterClrMapping/>
  </p:clrMapOvr>
  <p:extLst>
    <p:ext uri="{DCECCB84-F9BA-43D5-87BE-67443E8EF086}">
      <p15:sldGuideLst xmlns:p15="http://schemas.microsoft.com/office/powerpoint/2012/main">
        <p15:guide id="1" pos="273">
          <p15:clr>
            <a:srgbClr val="E46962"/>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Interactive pop-up left">
  <p:cSld name="ONE_COLUMN_TEXT_1">
    <p:bg>
      <p:bgPr>
        <a:solidFill>
          <a:schemeClr val="lt1"/>
        </a:solidFill>
        <a:effectLst/>
      </p:bgPr>
    </p:bg>
    <p:spTree>
      <p:nvGrpSpPr>
        <p:cNvPr id="1" name="Shape 204"/>
        <p:cNvGrpSpPr/>
        <p:nvPr/>
      </p:nvGrpSpPr>
      <p:grpSpPr>
        <a:xfrm>
          <a:off x="0" y="0"/>
          <a:ext cx="0" cy="0"/>
          <a:chOff x="0" y="0"/>
          <a:chExt cx="0" cy="0"/>
        </a:xfrm>
      </p:grpSpPr>
      <p:grpSp>
        <p:nvGrpSpPr>
          <p:cNvPr id="205" name="Google Shape;205;p29"/>
          <p:cNvGrpSpPr/>
          <p:nvPr/>
        </p:nvGrpSpPr>
        <p:grpSpPr>
          <a:xfrm>
            <a:off x="433788" y="1202208"/>
            <a:ext cx="2632899" cy="904617"/>
            <a:chOff x="433788" y="1202208"/>
            <a:chExt cx="2632899" cy="904617"/>
          </a:xfrm>
        </p:grpSpPr>
        <p:sp>
          <p:nvSpPr>
            <p:cNvPr id="206" name="Google Shape;206;p29"/>
            <p:cNvSpPr/>
            <p:nvPr/>
          </p:nvSpPr>
          <p:spPr>
            <a:xfrm>
              <a:off x="433788" y="1202325"/>
              <a:ext cx="2632800" cy="904500"/>
            </a:xfrm>
            <a:prstGeom prst="snip1Rect">
              <a:avLst>
                <a:gd name="adj" fmla="val 35102"/>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Inter Tight"/>
                <a:ea typeface="Inter Tight"/>
                <a:cs typeface="Inter Tight"/>
                <a:sym typeface="Inter Tight"/>
              </a:endParaRPr>
            </a:p>
          </p:txBody>
        </p:sp>
        <p:sp>
          <p:nvSpPr>
            <p:cNvPr id="207" name="Google Shape;207;p29"/>
            <p:cNvSpPr/>
            <p:nvPr/>
          </p:nvSpPr>
          <p:spPr>
            <a:xfrm rot="-6523">
              <a:off x="2750486" y="1202508"/>
              <a:ext cx="316201" cy="318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2"/>
                  </a:solidFill>
                  <a:latin typeface="Inter Tight"/>
                  <a:ea typeface="Inter Tight"/>
                  <a:cs typeface="Inter Tight"/>
                  <a:sym typeface="Inter Tight"/>
                </a:rPr>
                <a:t> </a:t>
              </a:r>
              <a:endParaRPr>
                <a:solidFill>
                  <a:schemeClr val="lt2"/>
                </a:solidFill>
                <a:latin typeface="Inter Tight"/>
                <a:ea typeface="Inter Tight"/>
                <a:cs typeface="Inter Tight"/>
                <a:sym typeface="Inter Tight"/>
              </a:endParaRPr>
            </a:p>
          </p:txBody>
        </p:sp>
      </p:grpSp>
      <p:sp>
        <p:nvSpPr>
          <p:cNvPr id="208" name="Google Shape;208;p29"/>
          <p:cNvSpPr txBox="1">
            <a:spLocks noGrp="1"/>
          </p:cNvSpPr>
          <p:nvPr>
            <p:ph type="subTitle" idx="1"/>
          </p:nvPr>
        </p:nvSpPr>
        <p:spPr>
          <a:xfrm>
            <a:off x="437000" y="1202200"/>
            <a:ext cx="2322900" cy="354000"/>
          </a:xfrm>
          <a:prstGeom prst="rect">
            <a:avLst/>
          </a:prstGeom>
        </p:spPr>
        <p:txBody>
          <a:bodyPr spcFirstLastPara="1" wrap="square" lIns="91425" tIns="91425" rIns="91425" bIns="91425" anchor="t" anchorCtr="0">
            <a:spAutoFit/>
          </a:bodyPr>
          <a:lstStyle>
            <a:lvl1pPr lvl="0">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1pPr>
            <a:lvl2pPr lvl="1">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2pPr>
            <a:lvl3pPr lvl="2">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3pPr>
            <a:lvl4pPr lvl="3">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4pPr>
            <a:lvl5pPr lvl="4">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5pPr>
            <a:lvl6pPr lvl="5">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6pPr>
            <a:lvl7pPr lvl="6">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7pPr>
            <a:lvl8pPr lvl="7">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8pPr>
            <a:lvl9pPr lvl="8">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9pPr>
          </a:lstStyle>
          <a:p>
            <a:endParaRPr/>
          </a:p>
        </p:txBody>
      </p:sp>
      <p:sp>
        <p:nvSpPr>
          <p:cNvPr id="209" name="Google Shape;209;p29"/>
          <p:cNvSpPr txBox="1">
            <a:spLocks noGrp="1"/>
          </p:cNvSpPr>
          <p:nvPr>
            <p:ph type="body" idx="2"/>
          </p:nvPr>
        </p:nvSpPr>
        <p:spPr>
          <a:xfrm>
            <a:off x="437000" y="1460325"/>
            <a:ext cx="2632800" cy="646500"/>
          </a:xfrm>
          <a:prstGeom prst="rect">
            <a:avLst/>
          </a:prstGeom>
        </p:spPr>
        <p:txBody>
          <a:bodyPr spcFirstLastPara="1" wrap="square" lIns="91425" tIns="91425" rIns="91425" bIns="91425" anchor="t" anchorCtr="0">
            <a:spAutoFit/>
          </a:bodyPr>
          <a:lstStyle>
            <a:lvl1pPr marL="457200" lvl="0" indent="-292100">
              <a:spcBef>
                <a:spcPts val="0"/>
              </a:spcBef>
              <a:spcAft>
                <a:spcPts val="0"/>
              </a:spcAft>
              <a:buClr>
                <a:schemeClr val="lt1"/>
              </a:buClr>
              <a:buSzPts val="1000"/>
              <a:buChar char="●"/>
              <a:defRPr sz="1000">
                <a:solidFill>
                  <a:schemeClr val="lt1"/>
                </a:solidFill>
              </a:defRPr>
            </a:lvl1pPr>
            <a:lvl2pPr marL="914400" lvl="1" indent="-292100">
              <a:spcBef>
                <a:spcPts val="0"/>
              </a:spcBef>
              <a:spcAft>
                <a:spcPts val="0"/>
              </a:spcAft>
              <a:buClr>
                <a:schemeClr val="lt1"/>
              </a:buClr>
              <a:buSzPts val="1000"/>
              <a:buChar char="○"/>
              <a:defRPr sz="1000">
                <a:solidFill>
                  <a:schemeClr val="lt1"/>
                </a:solidFill>
              </a:defRPr>
            </a:lvl2pPr>
            <a:lvl3pPr marL="1371600" lvl="2" indent="-292100">
              <a:spcBef>
                <a:spcPts val="0"/>
              </a:spcBef>
              <a:spcAft>
                <a:spcPts val="0"/>
              </a:spcAft>
              <a:buClr>
                <a:schemeClr val="lt1"/>
              </a:buClr>
              <a:buSzPts val="1000"/>
              <a:buChar char="■"/>
              <a:defRPr sz="1000">
                <a:solidFill>
                  <a:schemeClr val="lt1"/>
                </a:solidFill>
              </a:defRPr>
            </a:lvl3pPr>
            <a:lvl4pPr marL="1828800" lvl="3" indent="-292100">
              <a:spcBef>
                <a:spcPts val="0"/>
              </a:spcBef>
              <a:spcAft>
                <a:spcPts val="0"/>
              </a:spcAft>
              <a:buClr>
                <a:schemeClr val="lt1"/>
              </a:buClr>
              <a:buSzPts val="1000"/>
              <a:buChar char="●"/>
              <a:defRPr sz="1000">
                <a:solidFill>
                  <a:schemeClr val="lt1"/>
                </a:solidFill>
              </a:defRPr>
            </a:lvl4pPr>
            <a:lvl5pPr marL="2286000" lvl="4" indent="-292100">
              <a:spcBef>
                <a:spcPts val="0"/>
              </a:spcBef>
              <a:spcAft>
                <a:spcPts val="0"/>
              </a:spcAft>
              <a:buClr>
                <a:schemeClr val="lt1"/>
              </a:buClr>
              <a:buSzPts val="1000"/>
              <a:buChar char="○"/>
              <a:defRPr sz="1000">
                <a:solidFill>
                  <a:schemeClr val="lt1"/>
                </a:solidFill>
              </a:defRPr>
            </a:lvl5pPr>
            <a:lvl6pPr marL="2743200" lvl="5" indent="-292100">
              <a:spcBef>
                <a:spcPts val="0"/>
              </a:spcBef>
              <a:spcAft>
                <a:spcPts val="0"/>
              </a:spcAft>
              <a:buClr>
                <a:schemeClr val="lt1"/>
              </a:buClr>
              <a:buSzPts val="1000"/>
              <a:buChar char="■"/>
              <a:defRPr sz="1000">
                <a:solidFill>
                  <a:schemeClr val="lt1"/>
                </a:solidFill>
              </a:defRPr>
            </a:lvl6pPr>
            <a:lvl7pPr marL="3200400" lvl="6" indent="-292100">
              <a:spcBef>
                <a:spcPts val="0"/>
              </a:spcBef>
              <a:spcAft>
                <a:spcPts val="0"/>
              </a:spcAft>
              <a:buClr>
                <a:schemeClr val="lt1"/>
              </a:buClr>
              <a:buSzPts val="1000"/>
              <a:buChar char="●"/>
              <a:defRPr sz="1000">
                <a:solidFill>
                  <a:schemeClr val="lt1"/>
                </a:solidFill>
              </a:defRPr>
            </a:lvl7pPr>
            <a:lvl8pPr marL="3657600" lvl="7" indent="-292100">
              <a:spcBef>
                <a:spcPts val="0"/>
              </a:spcBef>
              <a:spcAft>
                <a:spcPts val="0"/>
              </a:spcAft>
              <a:buClr>
                <a:schemeClr val="lt1"/>
              </a:buClr>
              <a:buSzPts val="1000"/>
              <a:buChar char="○"/>
              <a:defRPr sz="1000">
                <a:solidFill>
                  <a:schemeClr val="lt1"/>
                </a:solidFill>
              </a:defRPr>
            </a:lvl8pPr>
            <a:lvl9pPr marL="4114800" lvl="8" indent="-292100">
              <a:spcBef>
                <a:spcPts val="0"/>
              </a:spcBef>
              <a:spcAft>
                <a:spcPts val="0"/>
              </a:spcAft>
              <a:buClr>
                <a:schemeClr val="lt1"/>
              </a:buClr>
              <a:buSzPts val="1000"/>
              <a:buChar char="■"/>
              <a:defRPr sz="1000">
                <a:solidFill>
                  <a:schemeClr val="lt1"/>
                </a:solidFill>
              </a:defRPr>
            </a:lvl9pPr>
          </a:lstStyle>
          <a:p>
            <a:endParaRPr/>
          </a:p>
        </p:txBody>
      </p:sp>
      <p:sp>
        <p:nvSpPr>
          <p:cNvPr id="210" name="Google Shape;210;p29"/>
          <p:cNvSpPr>
            <a:spLocks noGrp="1"/>
          </p:cNvSpPr>
          <p:nvPr>
            <p:ph type="pic" idx="3"/>
          </p:nvPr>
        </p:nvSpPr>
        <p:spPr>
          <a:xfrm>
            <a:off x="434125" y="2147825"/>
            <a:ext cx="8275200" cy="2679300"/>
          </a:xfrm>
          <a:prstGeom prst="snip1Rect">
            <a:avLst>
              <a:gd name="adj" fmla="val 29467"/>
            </a:avLst>
          </a:prstGeom>
          <a:noFill/>
          <a:ln>
            <a:noFill/>
          </a:ln>
        </p:spPr>
      </p:sp>
      <p:sp>
        <p:nvSpPr>
          <p:cNvPr id="211" name="Google Shape;211;p29"/>
          <p:cNvSpPr txBox="1">
            <a:spLocks noGrp="1"/>
          </p:cNvSpPr>
          <p:nvPr>
            <p:ph type="sldNum" idx="12"/>
          </p:nvPr>
        </p:nvSpPr>
        <p:spPr>
          <a:xfrm>
            <a:off x="8260675" y="205550"/>
            <a:ext cx="548700" cy="292500"/>
          </a:xfrm>
          <a:prstGeom prst="rect">
            <a:avLst/>
          </a:prstGeom>
        </p:spPr>
        <p:txBody>
          <a:bodyPr spcFirstLastPara="1" wrap="square" lIns="91425" tIns="91425" rIns="91425" bIns="91425" anchor="t"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12" name="Google Shape;212;p29"/>
          <p:cNvSpPr txBox="1">
            <a:spLocks noGrp="1"/>
          </p:cNvSpPr>
          <p:nvPr>
            <p:ph type="title"/>
          </p:nvPr>
        </p:nvSpPr>
        <p:spPr>
          <a:xfrm>
            <a:off x="333925" y="587150"/>
            <a:ext cx="8475600" cy="572700"/>
          </a:xfrm>
          <a:prstGeom prst="rect">
            <a:avLst/>
          </a:prstGeom>
        </p:spPr>
        <p:txBody>
          <a:bodyPr spcFirstLastPara="1" wrap="square" lIns="91425" tIns="91425" rIns="91425" bIns="91425" anchor="t" anchorCtr="0">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13" name="Google Shape;213;p29"/>
          <p:cNvSpPr txBox="1">
            <a:spLocks noGrp="1"/>
          </p:cNvSpPr>
          <p:nvPr>
            <p:ph type="subTitle" idx="4"/>
          </p:nvPr>
        </p:nvSpPr>
        <p:spPr>
          <a:xfrm>
            <a:off x="1716575" y="205550"/>
            <a:ext cx="2855400" cy="292500"/>
          </a:xfrm>
          <a:prstGeom prst="rect">
            <a:avLst/>
          </a:prstGeom>
        </p:spPr>
        <p:txBody>
          <a:bodyPr spcFirstLastPara="1" wrap="square" lIns="91425" tIns="91425" rIns="91425" bIns="91425" anchor="t" anchorCtr="0">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a:endParaRPr/>
          </a:p>
        </p:txBody>
      </p:sp>
      <p:sp>
        <p:nvSpPr>
          <p:cNvPr id="214" name="Google Shape;214;p29"/>
          <p:cNvSpPr txBox="1">
            <a:spLocks noGrp="1"/>
          </p:cNvSpPr>
          <p:nvPr>
            <p:ph type="subTitle" idx="5"/>
          </p:nvPr>
        </p:nvSpPr>
        <p:spPr>
          <a:xfrm>
            <a:off x="333925" y="205550"/>
            <a:ext cx="1353300" cy="292500"/>
          </a:xfrm>
          <a:prstGeom prst="rect">
            <a:avLst/>
          </a:prstGeom>
        </p:spPr>
        <p:txBody>
          <a:bodyPr spcFirstLastPara="1" wrap="square" lIns="91425" tIns="91425" rIns="91425" bIns="91425" anchor="t" anchorCtr="0">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a:endParaRPr/>
          </a:p>
        </p:txBody>
      </p:sp>
    </p:spTree>
  </p:cSld>
  <p:clrMapOvr>
    <a:masterClrMapping/>
  </p:clrMapOvr>
  <p:extLst>
    <p:ext uri="{DCECCB84-F9BA-43D5-87BE-67443E8EF086}">
      <p15:sldGuideLst xmlns:p15="http://schemas.microsoft.com/office/powerpoint/2012/main">
        <p15:guide id="1" pos="273">
          <p15:clr>
            <a:srgbClr val="E46962"/>
          </p15:clr>
        </p15:guide>
        <p15:guide id="2" orient="horz" pos="1353">
          <p15:clr>
            <a:srgbClr val="E46962"/>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Interactive pop-up middle">
  <p:cSld name="ONE_COLUMN_TEXT_1_2">
    <p:bg>
      <p:bgPr>
        <a:solidFill>
          <a:schemeClr val="lt1"/>
        </a:solidFill>
        <a:effectLst/>
      </p:bgPr>
    </p:bg>
    <p:spTree>
      <p:nvGrpSpPr>
        <p:cNvPr id="1" name="Shape 215"/>
        <p:cNvGrpSpPr/>
        <p:nvPr/>
      </p:nvGrpSpPr>
      <p:grpSpPr>
        <a:xfrm>
          <a:off x="0" y="0"/>
          <a:ext cx="0" cy="0"/>
          <a:chOff x="0" y="0"/>
          <a:chExt cx="0" cy="0"/>
        </a:xfrm>
      </p:grpSpPr>
      <p:grpSp>
        <p:nvGrpSpPr>
          <p:cNvPr id="216" name="Google Shape;216;p30"/>
          <p:cNvGrpSpPr/>
          <p:nvPr/>
        </p:nvGrpSpPr>
        <p:grpSpPr>
          <a:xfrm>
            <a:off x="3253950" y="1202208"/>
            <a:ext cx="2632899" cy="904617"/>
            <a:chOff x="3253950" y="1202208"/>
            <a:chExt cx="2632899" cy="904617"/>
          </a:xfrm>
        </p:grpSpPr>
        <p:sp>
          <p:nvSpPr>
            <p:cNvPr id="217" name="Google Shape;217;p30"/>
            <p:cNvSpPr/>
            <p:nvPr/>
          </p:nvSpPr>
          <p:spPr>
            <a:xfrm>
              <a:off x="3253950" y="1202325"/>
              <a:ext cx="2632800" cy="904500"/>
            </a:xfrm>
            <a:prstGeom prst="snip1Rect">
              <a:avLst>
                <a:gd name="adj" fmla="val 35102"/>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2"/>
                </a:solidFill>
                <a:latin typeface="Inter Tight"/>
                <a:ea typeface="Inter Tight"/>
                <a:cs typeface="Inter Tight"/>
                <a:sym typeface="Inter Tight"/>
              </a:endParaRPr>
            </a:p>
          </p:txBody>
        </p:sp>
        <p:sp>
          <p:nvSpPr>
            <p:cNvPr id="218" name="Google Shape;218;p30"/>
            <p:cNvSpPr/>
            <p:nvPr/>
          </p:nvSpPr>
          <p:spPr>
            <a:xfrm rot="-6523">
              <a:off x="5570649" y="1202508"/>
              <a:ext cx="316201" cy="318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2"/>
                  </a:solidFill>
                  <a:latin typeface="Inter Tight"/>
                  <a:ea typeface="Inter Tight"/>
                  <a:cs typeface="Inter Tight"/>
                  <a:sym typeface="Inter Tight"/>
                </a:rPr>
                <a:t> </a:t>
              </a:r>
              <a:endParaRPr>
                <a:solidFill>
                  <a:schemeClr val="lt2"/>
                </a:solidFill>
                <a:latin typeface="Inter Tight"/>
                <a:ea typeface="Inter Tight"/>
                <a:cs typeface="Inter Tight"/>
                <a:sym typeface="Inter Tight"/>
              </a:endParaRPr>
            </a:p>
          </p:txBody>
        </p:sp>
      </p:grpSp>
      <p:sp>
        <p:nvSpPr>
          <p:cNvPr id="219" name="Google Shape;219;p30"/>
          <p:cNvSpPr txBox="1">
            <a:spLocks noGrp="1"/>
          </p:cNvSpPr>
          <p:nvPr>
            <p:ph type="subTitle" idx="1"/>
          </p:nvPr>
        </p:nvSpPr>
        <p:spPr>
          <a:xfrm>
            <a:off x="3257163" y="1202200"/>
            <a:ext cx="2322900" cy="354000"/>
          </a:xfrm>
          <a:prstGeom prst="rect">
            <a:avLst/>
          </a:prstGeom>
        </p:spPr>
        <p:txBody>
          <a:bodyPr spcFirstLastPara="1" wrap="square" lIns="91425" tIns="91425" rIns="91425" bIns="91425" anchor="t" anchorCtr="0">
            <a:spAutoFit/>
          </a:bodyPr>
          <a:lstStyle>
            <a:lvl1pPr lvl="0">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1pPr>
            <a:lvl2pPr lvl="1">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2pPr>
            <a:lvl3pPr lvl="2">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3pPr>
            <a:lvl4pPr lvl="3">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4pPr>
            <a:lvl5pPr lvl="4">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5pPr>
            <a:lvl6pPr lvl="5">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6pPr>
            <a:lvl7pPr lvl="6">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7pPr>
            <a:lvl8pPr lvl="7">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8pPr>
            <a:lvl9pPr lvl="8">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9pPr>
          </a:lstStyle>
          <a:p>
            <a:endParaRPr/>
          </a:p>
        </p:txBody>
      </p:sp>
      <p:sp>
        <p:nvSpPr>
          <p:cNvPr id="220" name="Google Shape;220;p30"/>
          <p:cNvSpPr txBox="1">
            <a:spLocks noGrp="1"/>
          </p:cNvSpPr>
          <p:nvPr>
            <p:ph type="body" idx="2"/>
          </p:nvPr>
        </p:nvSpPr>
        <p:spPr>
          <a:xfrm>
            <a:off x="3257163" y="1460325"/>
            <a:ext cx="2632800" cy="646500"/>
          </a:xfrm>
          <a:prstGeom prst="rect">
            <a:avLst/>
          </a:prstGeom>
        </p:spPr>
        <p:txBody>
          <a:bodyPr spcFirstLastPara="1" wrap="square" lIns="91425" tIns="91425" rIns="91425" bIns="91425" anchor="t" anchorCtr="0">
            <a:spAutoFit/>
          </a:bodyPr>
          <a:lstStyle>
            <a:lvl1pPr marL="457200" lvl="0" indent="-292100">
              <a:spcBef>
                <a:spcPts val="0"/>
              </a:spcBef>
              <a:spcAft>
                <a:spcPts val="0"/>
              </a:spcAft>
              <a:buClr>
                <a:schemeClr val="lt1"/>
              </a:buClr>
              <a:buSzPts val="1000"/>
              <a:buChar char="●"/>
              <a:defRPr sz="1000">
                <a:solidFill>
                  <a:schemeClr val="lt1"/>
                </a:solidFill>
              </a:defRPr>
            </a:lvl1pPr>
            <a:lvl2pPr marL="914400" lvl="1" indent="-292100">
              <a:spcBef>
                <a:spcPts val="0"/>
              </a:spcBef>
              <a:spcAft>
                <a:spcPts val="0"/>
              </a:spcAft>
              <a:buClr>
                <a:schemeClr val="lt1"/>
              </a:buClr>
              <a:buSzPts val="1000"/>
              <a:buChar char="○"/>
              <a:defRPr sz="1000">
                <a:solidFill>
                  <a:schemeClr val="lt1"/>
                </a:solidFill>
              </a:defRPr>
            </a:lvl2pPr>
            <a:lvl3pPr marL="1371600" lvl="2" indent="-292100">
              <a:spcBef>
                <a:spcPts val="0"/>
              </a:spcBef>
              <a:spcAft>
                <a:spcPts val="0"/>
              </a:spcAft>
              <a:buClr>
                <a:schemeClr val="lt1"/>
              </a:buClr>
              <a:buSzPts val="1000"/>
              <a:buChar char="■"/>
              <a:defRPr sz="1000">
                <a:solidFill>
                  <a:schemeClr val="lt1"/>
                </a:solidFill>
              </a:defRPr>
            </a:lvl3pPr>
            <a:lvl4pPr marL="1828800" lvl="3" indent="-292100">
              <a:spcBef>
                <a:spcPts val="0"/>
              </a:spcBef>
              <a:spcAft>
                <a:spcPts val="0"/>
              </a:spcAft>
              <a:buClr>
                <a:schemeClr val="lt1"/>
              </a:buClr>
              <a:buSzPts val="1000"/>
              <a:buChar char="●"/>
              <a:defRPr sz="1000">
                <a:solidFill>
                  <a:schemeClr val="lt1"/>
                </a:solidFill>
              </a:defRPr>
            </a:lvl4pPr>
            <a:lvl5pPr marL="2286000" lvl="4" indent="-292100">
              <a:spcBef>
                <a:spcPts val="0"/>
              </a:spcBef>
              <a:spcAft>
                <a:spcPts val="0"/>
              </a:spcAft>
              <a:buClr>
                <a:schemeClr val="lt1"/>
              </a:buClr>
              <a:buSzPts val="1000"/>
              <a:buChar char="○"/>
              <a:defRPr sz="1000">
                <a:solidFill>
                  <a:schemeClr val="lt1"/>
                </a:solidFill>
              </a:defRPr>
            </a:lvl5pPr>
            <a:lvl6pPr marL="2743200" lvl="5" indent="-292100">
              <a:spcBef>
                <a:spcPts val="0"/>
              </a:spcBef>
              <a:spcAft>
                <a:spcPts val="0"/>
              </a:spcAft>
              <a:buClr>
                <a:schemeClr val="lt1"/>
              </a:buClr>
              <a:buSzPts val="1000"/>
              <a:buChar char="■"/>
              <a:defRPr sz="1000">
                <a:solidFill>
                  <a:schemeClr val="lt1"/>
                </a:solidFill>
              </a:defRPr>
            </a:lvl6pPr>
            <a:lvl7pPr marL="3200400" lvl="6" indent="-292100">
              <a:spcBef>
                <a:spcPts val="0"/>
              </a:spcBef>
              <a:spcAft>
                <a:spcPts val="0"/>
              </a:spcAft>
              <a:buClr>
                <a:schemeClr val="lt1"/>
              </a:buClr>
              <a:buSzPts val="1000"/>
              <a:buChar char="●"/>
              <a:defRPr sz="1000">
                <a:solidFill>
                  <a:schemeClr val="lt1"/>
                </a:solidFill>
              </a:defRPr>
            </a:lvl7pPr>
            <a:lvl8pPr marL="3657600" lvl="7" indent="-292100">
              <a:spcBef>
                <a:spcPts val="0"/>
              </a:spcBef>
              <a:spcAft>
                <a:spcPts val="0"/>
              </a:spcAft>
              <a:buClr>
                <a:schemeClr val="lt1"/>
              </a:buClr>
              <a:buSzPts val="1000"/>
              <a:buChar char="○"/>
              <a:defRPr sz="1000">
                <a:solidFill>
                  <a:schemeClr val="lt1"/>
                </a:solidFill>
              </a:defRPr>
            </a:lvl8pPr>
            <a:lvl9pPr marL="4114800" lvl="8" indent="-292100">
              <a:spcBef>
                <a:spcPts val="0"/>
              </a:spcBef>
              <a:spcAft>
                <a:spcPts val="0"/>
              </a:spcAft>
              <a:buClr>
                <a:schemeClr val="lt1"/>
              </a:buClr>
              <a:buSzPts val="1000"/>
              <a:buChar char="■"/>
              <a:defRPr sz="1000">
                <a:solidFill>
                  <a:schemeClr val="lt1"/>
                </a:solidFill>
              </a:defRPr>
            </a:lvl9pPr>
          </a:lstStyle>
          <a:p>
            <a:endParaRPr/>
          </a:p>
        </p:txBody>
      </p:sp>
      <p:sp>
        <p:nvSpPr>
          <p:cNvPr id="221" name="Google Shape;221;p30"/>
          <p:cNvSpPr>
            <a:spLocks noGrp="1"/>
          </p:cNvSpPr>
          <p:nvPr>
            <p:ph type="pic" idx="3"/>
          </p:nvPr>
        </p:nvSpPr>
        <p:spPr>
          <a:xfrm>
            <a:off x="434125" y="2147825"/>
            <a:ext cx="8275200" cy="2679300"/>
          </a:xfrm>
          <a:prstGeom prst="snip1Rect">
            <a:avLst>
              <a:gd name="adj" fmla="val 29467"/>
            </a:avLst>
          </a:prstGeom>
          <a:noFill/>
          <a:ln>
            <a:noFill/>
          </a:ln>
        </p:spPr>
      </p:sp>
      <p:sp>
        <p:nvSpPr>
          <p:cNvPr id="222" name="Google Shape;222;p30"/>
          <p:cNvSpPr txBox="1">
            <a:spLocks noGrp="1"/>
          </p:cNvSpPr>
          <p:nvPr>
            <p:ph type="sldNum" idx="12"/>
          </p:nvPr>
        </p:nvSpPr>
        <p:spPr>
          <a:xfrm>
            <a:off x="8260675" y="205550"/>
            <a:ext cx="548700" cy="292500"/>
          </a:xfrm>
          <a:prstGeom prst="rect">
            <a:avLst/>
          </a:prstGeom>
        </p:spPr>
        <p:txBody>
          <a:bodyPr spcFirstLastPara="1" wrap="square" lIns="91425" tIns="91425" rIns="91425" bIns="91425" anchor="t"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23" name="Google Shape;223;p30"/>
          <p:cNvSpPr txBox="1">
            <a:spLocks noGrp="1"/>
          </p:cNvSpPr>
          <p:nvPr>
            <p:ph type="title"/>
          </p:nvPr>
        </p:nvSpPr>
        <p:spPr>
          <a:xfrm>
            <a:off x="333925" y="587150"/>
            <a:ext cx="8475600" cy="572700"/>
          </a:xfrm>
          <a:prstGeom prst="rect">
            <a:avLst/>
          </a:prstGeom>
        </p:spPr>
        <p:txBody>
          <a:bodyPr spcFirstLastPara="1" wrap="square" lIns="91425" tIns="91425" rIns="91425" bIns="91425" anchor="t" anchorCtr="0">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4" name="Google Shape;224;p30"/>
          <p:cNvSpPr txBox="1">
            <a:spLocks noGrp="1"/>
          </p:cNvSpPr>
          <p:nvPr>
            <p:ph type="subTitle" idx="4"/>
          </p:nvPr>
        </p:nvSpPr>
        <p:spPr>
          <a:xfrm>
            <a:off x="1716575" y="205550"/>
            <a:ext cx="2855400" cy="292500"/>
          </a:xfrm>
          <a:prstGeom prst="rect">
            <a:avLst/>
          </a:prstGeom>
        </p:spPr>
        <p:txBody>
          <a:bodyPr spcFirstLastPara="1" wrap="square" lIns="91425" tIns="91425" rIns="91425" bIns="91425" anchor="t" anchorCtr="0">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a:endParaRPr/>
          </a:p>
        </p:txBody>
      </p:sp>
      <p:sp>
        <p:nvSpPr>
          <p:cNvPr id="225" name="Google Shape;225;p30"/>
          <p:cNvSpPr txBox="1">
            <a:spLocks noGrp="1"/>
          </p:cNvSpPr>
          <p:nvPr>
            <p:ph type="subTitle" idx="5"/>
          </p:nvPr>
        </p:nvSpPr>
        <p:spPr>
          <a:xfrm>
            <a:off x="333925" y="205550"/>
            <a:ext cx="1353300" cy="292500"/>
          </a:xfrm>
          <a:prstGeom prst="rect">
            <a:avLst/>
          </a:prstGeom>
        </p:spPr>
        <p:txBody>
          <a:bodyPr spcFirstLastPara="1" wrap="square" lIns="91425" tIns="91425" rIns="91425" bIns="91425" anchor="t" anchorCtr="0">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Interactive pop-up right, long text">
  <p:cSld name="ONE_COLUMN_TEXT_1_1">
    <p:bg>
      <p:bgPr>
        <a:solidFill>
          <a:schemeClr val="lt1"/>
        </a:solidFill>
        <a:effectLst/>
      </p:bgPr>
    </p:bg>
    <p:spTree>
      <p:nvGrpSpPr>
        <p:cNvPr id="1" name="Shape 226"/>
        <p:cNvGrpSpPr/>
        <p:nvPr/>
      </p:nvGrpSpPr>
      <p:grpSpPr>
        <a:xfrm>
          <a:off x="0" y="0"/>
          <a:ext cx="0" cy="0"/>
          <a:chOff x="0" y="0"/>
          <a:chExt cx="0" cy="0"/>
        </a:xfrm>
      </p:grpSpPr>
      <p:sp>
        <p:nvSpPr>
          <p:cNvPr id="227" name="Google Shape;227;p31"/>
          <p:cNvSpPr/>
          <p:nvPr/>
        </p:nvSpPr>
        <p:spPr>
          <a:xfrm>
            <a:off x="3253825" y="1202325"/>
            <a:ext cx="5453100" cy="904500"/>
          </a:xfrm>
          <a:prstGeom prst="snip1Rect">
            <a:avLst>
              <a:gd name="adj" fmla="val 35019"/>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Inter Tight"/>
              <a:ea typeface="Inter Tight"/>
              <a:cs typeface="Inter Tight"/>
              <a:sym typeface="Inter Tight"/>
            </a:endParaRPr>
          </a:p>
        </p:txBody>
      </p:sp>
      <p:sp>
        <p:nvSpPr>
          <p:cNvPr id="228" name="Google Shape;228;p31"/>
          <p:cNvSpPr txBox="1">
            <a:spLocks noGrp="1"/>
          </p:cNvSpPr>
          <p:nvPr>
            <p:ph type="subTitle" idx="1"/>
          </p:nvPr>
        </p:nvSpPr>
        <p:spPr>
          <a:xfrm>
            <a:off x="3253950" y="1202200"/>
            <a:ext cx="5136900" cy="354000"/>
          </a:xfrm>
          <a:prstGeom prst="rect">
            <a:avLst/>
          </a:prstGeom>
        </p:spPr>
        <p:txBody>
          <a:bodyPr spcFirstLastPara="1" wrap="square" lIns="91425" tIns="91425" rIns="91425" bIns="91425" anchor="t" anchorCtr="0">
            <a:spAutoFit/>
          </a:bodyPr>
          <a:lstStyle>
            <a:lvl1pPr lvl="0">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1pPr>
            <a:lvl2pPr lvl="1">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2pPr>
            <a:lvl3pPr lvl="2">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3pPr>
            <a:lvl4pPr lvl="3">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4pPr>
            <a:lvl5pPr lvl="4">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5pPr>
            <a:lvl6pPr lvl="5">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6pPr>
            <a:lvl7pPr lvl="6">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7pPr>
            <a:lvl8pPr lvl="7">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8pPr>
            <a:lvl9pPr lvl="8">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9pPr>
          </a:lstStyle>
          <a:p>
            <a:endParaRPr/>
          </a:p>
        </p:txBody>
      </p:sp>
      <p:sp>
        <p:nvSpPr>
          <p:cNvPr id="229" name="Google Shape;229;p31"/>
          <p:cNvSpPr>
            <a:spLocks noGrp="1"/>
          </p:cNvSpPr>
          <p:nvPr>
            <p:ph type="pic" idx="2"/>
          </p:nvPr>
        </p:nvSpPr>
        <p:spPr>
          <a:xfrm>
            <a:off x="434125" y="2147825"/>
            <a:ext cx="8275200" cy="2679300"/>
          </a:xfrm>
          <a:prstGeom prst="snip1Rect">
            <a:avLst>
              <a:gd name="adj" fmla="val 29467"/>
            </a:avLst>
          </a:prstGeom>
          <a:noFill/>
          <a:ln>
            <a:noFill/>
          </a:ln>
        </p:spPr>
      </p:sp>
      <p:sp>
        <p:nvSpPr>
          <p:cNvPr id="230" name="Google Shape;230;p31"/>
          <p:cNvSpPr txBox="1">
            <a:spLocks noGrp="1"/>
          </p:cNvSpPr>
          <p:nvPr>
            <p:ph type="body" idx="3"/>
          </p:nvPr>
        </p:nvSpPr>
        <p:spPr>
          <a:xfrm>
            <a:off x="3253950" y="1460325"/>
            <a:ext cx="5453100" cy="646500"/>
          </a:xfrm>
          <a:prstGeom prst="rect">
            <a:avLst/>
          </a:prstGeom>
        </p:spPr>
        <p:txBody>
          <a:bodyPr spcFirstLastPara="1" wrap="square" lIns="91425" tIns="91425" rIns="91425" bIns="91425" anchor="t" anchorCtr="0">
            <a:spAutoFit/>
          </a:bodyPr>
          <a:lstStyle>
            <a:lvl1pPr marL="457200" lvl="0" indent="-292100">
              <a:spcBef>
                <a:spcPts val="0"/>
              </a:spcBef>
              <a:spcAft>
                <a:spcPts val="0"/>
              </a:spcAft>
              <a:buClr>
                <a:schemeClr val="lt1"/>
              </a:buClr>
              <a:buSzPts val="1000"/>
              <a:buChar char="●"/>
              <a:defRPr sz="1000">
                <a:solidFill>
                  <a:schemeClr val="lt1"/>
                </a:solidFill>
              </a:defRPr>
            </a:lvl1pPr>
            <a:lvl2pPr marL="914400" lvl="1" indent="-292100">
              <a:spcBef>
                <a:spcPts val="0"/>
              </a:spcBef>
              <a:spcAft>
                <a:spcPts val="0"/>
              </a:spcAft>
              <a:buClr>
                <a:schemeClr val="lt1"/>
              </a:buClr>
              <a:buSzPts val="1000"/>
              <a:buChar char="○"/>
              <a:defRPr sz="1000">
                <a:solidFill>
                  <a:schemeClr val="lt1"/>
                </a:solidFill>
              </a:defRPr>
            </a:lvl2pPr>
            <a:lvl3pPr marL="1371600" lvl="2" indent="-292100">
              <a:spcBef>
                <a:spcPts val="0"/>
              </a:spcBef>
              <a:spcAft>
                <a:spcPts val="0"/>
              </a:spcAft>
              <a:buClr>
                <a:schemeClr val="lt1"/>
              </a:buClr>
              <a:buSzPts val="1000"/>
              <a:buChar char="■"/>
              <a:defRPr sz="1000">
                <a:solidFill>
                  <a:schemeClr val="lt1"/>
                </a:solidFill>
              </a:defRPr>
            </a:lvl3pPr>
            <a:lvl4pPr marL="1828800" lvl="3" indent="-292100">
              <a:spcBef>
                <a:spcPts val="0"/>
              </a:spcBef>
              <a:spcAft>
                <a:spcPts val="0"/>
              </a:spcAft>
              <a:buClr>
                <a:schemeClr val="lt1"/>
              </a:buClr>
              <a:buSzPts val="1000"/>
              <a:buChar char="●"/>
              <a:defRPr sz="1000">
                <a:solidFill>
                  <a:schemeClr val="lt1"/>
                </a:solidFill>
              </a:defRPr>
            </a:lvl4pPr>
            <a:lvl5pPr marL="2286000" lvl="4" indent="-292100">
              <a:spcBef>
                <a:spcPts val="0"/>
              </a:spcBef>
              <a:spcAft>
                <a:spcPts val="0"/>
              </a:spcAft>
              <a:buClr>
                <a:schemeClr val="lt1"/>
              </a:buClr>
              <a:buSzPts val="1000"/>
              <a:buChar char="○"/>
              <a:defRPr sz="1000">
                <a:solidFill>
                  <a:schemeClr val="lt1"/>
                </a:solidFill>
              </a:defRPr>
            </a:lvl5pPr>
            <a:lvl6pPr marL="2743200" lvl="5" indent="-292100">
              <a:spcBef>
                <a:spcPts val="0"/>
              </a:spcBef>
              <a:spcAft>
                <a:spcPts val="0"/>
              </a:spcAft>
              <a:buClr>
                <a:schemeClr val="lt1"/>
              </a:buClr>
              <a:buSzPts val="1000"/>
              <a:buChar char="■"/>
              <a:defRPr sz="1000">
                <a:solidFill>
                  <a:schemeClr val="lt1"/>
                </a:solidFill>
              </a:defRPr>
            </a:lvl6pPr>
            <a:lvl7pPr marL="3200400" lvl="6" indent="-292100">
              <a:spcBef>
                <a:spcPts val="0"/>
              </a:spcBef>
              <a:spcAft>
                <a:spcPts val="0"/>
              </a:spcAft>
              <a:buClr>
                <a:schemeClr val="lt1"/>
              </a:buClr>
              <a:buSzPts val="1000"/>
              <a:buChar char="●"/>
              <a:defRPr sz="1000">
                <a:solidFill>
                  <a:schemeClr val="lt1"/>
                </a:solidFill>
              </a:defRPr>
            </a:lvl7pPr>
            <a:lvl8pPr marL="3657600" lvl="7" indent="-292100">
              <a:spcBef>
                <a:spcPts val="0"/>
              </a:spcBef>
              <a:spcAft>
                <a:spcPts val="0"/>
              </a:spcAft>
              <a:buClr>
                <a:schemeClr val="lt1"/>
              </a:buClr>
              <a:buSzPts val="1000"/>
              <a:buChar char="○"/>
              <a:defRPr sz="1000">
                <a:solidFill>
                  <a:schemeClr val="lt1"/>
                </a:solidFill>
              </a:defRPr>
            </a:lvl8pPr>
            <a:lvl9pPr marL="4114800" lvl="8" indent="-292100">
              <a:spcBef>
                <a:spcPts val="0"/>
              </a:spcBef>
              <a:spcAft>
                <a:spcPts val="0"/>
              </a:spcAft>
              <a:buClr>
                <a:schemeClr val="lt1"/>
              </a:buClr>
              <a:buSzPts val="1000"/>
              <a:buChar char="■"/>
              <a:defRPr sz="1000">
                <a:solidFill>
                  <a:schemeClr val="lt1"/>
                </a:solidFill>
              </a:defRPr>
            </a:lvl9pPr>
          </a:lstStyle>
          <a:p>
            <a:endParaRPr/>
          </a:p>
        </p:txBody>
      </p:sp>
      <p:sp>
        <p:nvSpPr>
          <p:cNvPr id="231" name="Google Shape;231;p31"/>
          <p:cNvSpPr txBox="1">
            <a:spLocks noGrp="1"/>
          </p:cNvSpPr>
          <p:nvPr>
            <p:ph type="sldNum" idx="12"/>
          </p:nvPr>
        </p:nvSpPr>
        <p:spPr>
          <a:xfrm>
            <a:off x="8260675" y="205550"/>
            <a:ext cx="548700" cy="292500"/>
          </a:xfrm>
          <a:prstGeom prst="rect">
            <a:avLst/>
          </a:prstGeom>
        </p:spPr>
        <p:txBody>
          <a:bodyPr spcFirstLastPara="1" wrap="square" lIns="91425" tIns="91425" rIns="91425" bIns="91425" anchor="t"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32" name="Google Shape;232;p31"/>
          <p:cNvSpPr txBox="1">
            <a:spLocks noGrp="1"/>
          </p:cNvSpPr>
          <p:nvPr>
            <p:ph type="title"/>
          </p:nvPr>
        </p:nvSpPr>
        <p:spPr>
          <a:xfrm>
            <a:off x="333925" y="587150"/>
            <a:ext cx="8475600" cy="572700"/>
          </a:xfrm>
          <a:prstGeom prst="rect">
            <a:avLst/>
          </a:prstGeom>
        </p:spPr>
        <p:txBody>
          <a:bodyPr spcFirstLastPara="1" wrap="square" lIns="91425" tIns="91425" rIns="91425" bIns="91425" anchor="t" anchorCtr="0">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33" name="Google Shape;233;p31"/>
          <p:cNvSpPr txBox="1">
            <a:spLocks noGrp="1"/>
          </p:cNvSpPr>
          <p:nvPr>
            <p:ph type="subTitle" idx="4"/>
          </p:nvPr>
        </p:nvSpPr>
        <p:spPr>
          <a:xfrm>
            <a:off x="1716575" y="205550"/>
            <a:ext cx="2855400" cy="292500"/>
          </a:xfrm>
          <a:prstGeom prst="rect">
            <a:avLst/>
          </a:prstGeom>
        </p:spPr>
        <p:txBody>
          <a:bodyPr spcFirstLastPara="1" wrap="square" lIns="91425" tIns="91425" rIns="91425" bIns="91425" anchor="t" anchorCtr="0">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a:endParaRPr/>
          </a:p>
        </p:txBody>
      </p:sp>
      <p:sp>
        <p:nvSpPr>
          <p:cNvPr id="234" name="Google Shape;234;p31"/>
          <p:cNvSpPr txBox="1">
            <a:spLocks noGrp="1"/>
          </p:cNvSpPr>
          <p:nvPr>
            <p:ph type="subTitle" idx="5"/>
          </p:nvPr>
        </p:nvSpPr>
        <p:spPr>
          <a:xfrm>
            <a:off x="333925" y="205550"/>
            <a:ext cx="1353300" cy="292500"/>
          </a:xfrm>
          <a:prstGeom prst="rect">
            <a:avLst/>
          </a:prstGeom>
        </p:spPr>
        <p:txBody>
          <a:bodyPr spcFirstLastPara="1" wrap="square" lIns="91425" tIns="91425" rIns="91425" bIns="91425" anchor="t" anchorCtr="0">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a:endParaRPr/>
          </a:p>
        </p:txBody>
      </p:sp>
      <p:sp>
        <p:nvSpPr>
          <p:cNvPr id="235" name="Google Shape;235;p31"/>
          <p:cNvSpPr/>
          <p:nvPr/>
        </p:nvSpPr>
        <p:spPr>
          <a:xfrm rot="-6523">
            <a:off x="8390811" y="1202508"/>
            <a:ext cx="316201" cy="318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latin typeface="Inter Tight"/>
                <a:ea typeface="Inter Tight"/>
                <a:cs typeface="Inter Tight"/>
                <a:sym typeface="Inter Tight"/>
              </a:rPr>
              <a:t> </a:t>
            </a:r>
            <a:endParaRPr>
              <a:solidFill>
                <a:schemeClr val="dk1"/>
              </a:solidFill>
              <a:latin typeface="Inter Tight"/>
              <a:ea typeface="Inter Tight"/>
              <a:cs typeface="Inter Tight"/>
              <a:sym typeface="Inter Tigh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p:cSld name="TITLE_AND_TWO_COLUMNS_1">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9" name="Google Shape;29;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sp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0" name="Google Shape;30;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sp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body 2">
  <p:cSld name="CUSTOM">
    <p:bg>
      <p:bgPr>
        <a:solidFill>
          <a:schemeClr val="lt1"/>
        </a:solidFill>
        <a:effectLst/>
      </p:bgPr>
    </p:bg>
    <p:spTree>
      <p:nvGrpSpPr>
        <p:cNvPr id="1" name="Shape 236"/>
        <p:cNvGrpSpPr/>
        <p:nvPr/>
      </p:nvGrpSpPr>
      <p:grpSpPr>
        <a:xfrm>
          <a:off x="0" y="0"/>
          <a:ext cx="0" cy="0"/>
          <a:chOff x="0" y="0"/>
          <a:chExt cx="0" cy="0"/>
        </a:xfrm>
      </p:grpSpPr>
      <p:grpSp>
        <p:nvGrpSpPr>
          <p:cNvPr id="237" name="Google Shape;237;p32"/>
          <p:cNvGrpSpPr/>
          <p:nvPr/>
        </p:nvGrpSpPr>
        <p:grpSpPr>
          <a:xfrm>
            <a:off x="0" y="-444900"/>
            <a:ext cx="9144000" cy="5588500"/>
            <a:chOff x="0" y="-444900"/>
            <a:chExt cx="9144000" cy="5588500"/>
          </a:xfrm>
        </p:grpSpPr>
        <p:grpSp>
          <p:nvGrpSpPr>
            <p:cNvPr id="238" name="Google Shape;238;p32"/>
            <p:cNvGrpSpPr/>
            <p:nvPr/>
          </p:nvGrpSpPr>
          <p:grpSpPr>
            <a:xfrm>
              <a:off x="0" y="100"/>
              <a:ext cx="9144000" cy="5143500"/>
              <a:chOff x="0" y="100"/>
              <a:chExt cx="9144000" cy="5143500"/>
            </a:xfrm>
          </p:grpSpPr>
          <p:sp>
            <p:nvSpPr>
              <p:cNvPr id="239" name="Google Shape;239;p32"/>
              <p:cNvSpPr/>
              <p:nvPr/>
            </p:nvSpPr>
            <p:spPr>
              <a:xfrm>
                <a:off x="0" y="100"/>
                <a:ext cx="9144000" cy="5143500"/>
              </a:xfrm>
              <a:prstGeom prst="snip1Rect">
                <a:avLst>
                  <a:gd name="adj" fmla="val 40868"/>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Inter Tight"/>
                  <a:ea typeface="Inter Tight"/>
                  <a:cs typeface="Inter Tight"/>
                  <a:sym typeface="Inter Tight"/>
                </a:endParaRPr>
              </a:p>
            </p:txBody>
          </p:sp>
          <p:sp>
            <p:nvSpPr>
              <p:cNvPr id="240" name="Google Shape;240;p32"/>
              <p:cNvSpPr/>
              <p:nvPr/>
            </p:nvSpPr>
            <p:spPr>
              <a:xfrm rot="10800000">
                <a:off x="7036475" y="1219850"/>
                <a:ext cx="2107500" cy="18615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Inter Tight"/>
                  <a:ea typeface="Inter Tight"/>
                  <a:cs typeface="Inter Tight"/>
                  <a:sym typeface="Inter Tight"/>
                </a:endParaRPr>
              </a:p>
            </p:txBody>
          </p:sp>
        </p:grpSp>
        <p:sp>
          <p:nvSpPr>
            <p:cNvPr id="241" name="Google Shape;241;p32"/>
            <p:cNvSpPr/>
            <p:nvPr/>
          </p:nvSpPr>
          <p:spPr>
            <a:xfrm rot="4500068" flipH="1">
              <a:off x="7230762" y="-248045"/>
              <a:ext cx="1723726" cy="1714991"/>
            </a:xfrm>
            <a:prstGeom prst="rtTriangl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2"/>
                  </a:solidFill>
                  <a:latin typeface="Inter Tight SemiBold"/>
                  <a:ea typeface="Inter Tight SemiBold"/>
                  <a:cs typeface="Inter Tight SemiBold"/>
                  <a:sym typeface="Inter Tight SemiBold"/>
                </a:rPr>
                <a:t> </a:t>
              </a:r>
              <a:endParaRPr>
                <a:solidFill>
                  <a:schemeClr val="lt2"/>
                </a:solidFill>
                <a:latin typeface="Inter Tight SemiBold"/>
                <a:ea typeface="Inter Tight SemiBold"/>
                <a:cs typeface="Inter Tight SemiBold"/>
                <a:sym typeface="Inter Tight SemiBold"/>
              </a:endParaRPr>
            </a:p>
          </p:txBody>
        </p:sp>
      </p:grpSp>
      <p:sp>
        <p:nvSpPr>
          <p:cNvPr id="242" name="Google Shape;242;p32"/>
          <p:cNvSpPr txBox="1">
            <a:spLocks noGrp="1"/>
          </p:cNvSpPr>
          <p:nvPr>
            <p:ph type="sldNum" idx="12"/>
          </p:nvPr>
        </p:nvSpPr>
        <p:spPr>
          <a:xfrm>
            <a:off x="8260675" y="205550"/>
            <a:ext cx="548700" cy="292500"/>
          </a:xfrm>
          <a:prstGeom prst="rect">
            <a:avLst/>
          </a:prstGeom>
        </p:spPr>
        <p:txBody>
          <a:bodyPr spcFirstLastPara="1" wrap="square" lIns="91425" tIns="91425" rIns="91425" bIns="91425" anchor="t"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43" name="Google Shape;243;p32"/>
          <p:cNvSpPr txBox="1">
            <a:spLocks noGrp="1"/>
          </p:cNvSpPr>
          <p:nvPr>
            <p:ph type="title"/>
          </p:nvPr>
        </p:nvSpPr>
        <p:spPr>
          <a:xfrm>
            <a:off x="2479675" y="1637413"/>
            <a:ext cx="4184700" cy="5727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44" name="Google Shape;244;p32"/>
          <p:cNvSpPr txBox="1">
            <a:spLocks noGrp="1"/>
          </p:cNvSpPr>
          <p:nvPr>
            <p:ph type="body" idx="1"/>
          </p:nvPr>
        </p:nvSpPr>
        <p:spPr>
          <a:xfrm>
            <a:off x="2479675" y="2291377"/>
            <a:ext cx="4184700" cy="2288100"/>
          </a:xfrm>
          <a:prstGeom prst="rect">
            <a:avLst/>
          </a:prstGeom>
        </p:spPr>
        <p:txBody>
          <a:bodyPr spcFirstLastPara="1" wrap="square" lIns="91425" tIns="91425" rIns="91425" bIns="91425" anchor="t" anchorCtr="0">
            <a:spAutoFit/>
          </a:bodyPr>
          <a:lstStyle>
            <a:lvl1pPr marL="457200" lvl="0" indent="-336550">
              <a:spcBef>
                <a:spcPts val="0"/>
              </a:spcBef>
              <a:spcAft>
                <a:spcPts val="0"/>
              </a:spcAft>
              <a:buClr>
                <a:schemeClr val="lt1"/>
              </a:buClr>
              <a:buSzPts val="1700"/>
              <a:buChar char="●"/>
              <a:defRPr>
                <a:solidFill>
                  <a:schemeClr val="lt1"/>
                </a:solidFill>
              </a:defRPr>
            </a:lvl1pPr>
            <a:lvl2pPr marL="914400" lvl="1" indent="-336550">
              <a:spcBef>
                <a:spcPts val="0"/>
              </a:spcBef>
              <a:spcAft>
                <a:spcPts val="0"/>
              </a:spcAft>
              <a:buClr>
                <a:schemeClr val="lt1"/>
              </a:buClr>
              <a:buSzPts val="1700"/>
              <a:buChar char="○"/>
              <a:defRPr>
                <a:solidFill>
                  <a:schemeClr val="lt1"/>
                </a:solidFill>
              </a:defRPr>
            </a:lvl2pPr>
            <a:lvl3pPr marL="1371600" lvl="2" indent="-336550">
              <a:spcBef>
                <a:spcPts val="0"/>
              </a:spcBef>
              <a:spcAft>
                <a:spcPts val="0"/>
              </a:spcAft>
              <a:buClr>
                <a:schemeClr val="lt1"/>
              </a:buClr>
              <a:buSzPts val="1700"/>
              <a:buChar char="■"/>
              <a:defRPr>
                <a:solidFill>
                  <a:schemeClr val="lt1"/>
                </a:solidFill>
              </a:defRPr>
            </a:lvl3pPr>
            <a:lvl4pPr marL="1828800" lvl="3" indent="-336550">
              <a:spcBef>
                <a:spcPts val="0"/>
              </a:spcBef>
              <a:spcAft>
                <a:spcPts val="0"/>
              </a:spcAft>
              <a:buClr>
                <a:schemeClr val="lt1"/>
              </a:buClr>
              <a:buSzPts val="1700"/>
              <a:buChar char="●"/>
              <a:defRPr>
                <a:solidFill>
                  <a:schemeClr val="lt1"/>
                </a:solidFill>
              </a:defRPr>
            </a:lvl4pPr>
            <a:lvl5pPr marL="2286000" lvl="4" indent="-336550">
              <a:spcBef>
                <a:spcPts val="0"/>
              </a:spcBef>
              <a:spcAft>
                <a:spcPts val="0"/>
              </a:spcAft>
              <a:buClr>
                <a:schemeClr val="lt1"/>
              </a:buClr>
              <a:buSzPts val="1700"/>
              <a:buChar char="○"/>
              <a:defRPr>
                <a:solidFill>
                  <a:schemeClr val="lt1"/>
                </a:solidFill>
              </a:defRPr>
            </a:lvl5pPr>
            <a:lvl6pPr marL="2743200" lvl="5" indent="-336550">
              <a:spcBef>
                <a:spcPts val="0"/>
              </a:spcBef>
              <a:spcAft>
                <a:spcPts val="0"/>
              </a:spcAft>
              <a:buClr>
                <a:schemeClr val="lt1"/>
              </a:buClr>
              <a:buSzPts val="1700"/>
              <a:buChar char="■"/>
              <a:defRPr>
                <a:solidFill>
                  <a:schemeClr val="lt1"/>
                </a:solidFill>
              </a:defRPr>
            </a:lvl6pPr>
            <a:lvl7pPr marL="3200400" lvl="6" indent="-336550">
              <a:spcBef>
                <a:spcPts val="0"/>
              </a:spcBef>
              <a:spcAft>
                <a:spcPts val="0"/>
              </a:spcAft>
              <a:buClr>
                <a:schemeClr val="lt1"/>
              </a:buClr>
              <a:buSzPts val="1700"/>
              <a:buChar char="●"/>
              <a:defRPr>
                <a:solidFill>
                  <a:schemeClr val="lt1"/>
                </a:solidFill>
              </a:defRPr>
            </a:lvl7pPr>
            <a:lvl8pPr marL="3657600" lvl="7" indent="-336550">
              <a:spcBef>
                <a:spcPts val="0"/>
              </a:spcBef>
              <a:spcAft>
                <a:spcPts val="0"/>
              </a:spcAft>
              <a:buClr>
                <a:schemeClr val="lt1"/>
              </a:buClr>
              <a:buSzPts val="1700"/>
              <a:buChar char="○"/>
              <a:defRPr>
                <a:solidFill>
                  <a:schemeClr val="lt1"/>
                </a:solidFill>
              </a:defRPr>
            </a:lvl8pPr>
            <a:lvl9pPr marL="4114800" lvl="8" indent="-336550">
              <a:spcBef>
                <a:spcPts val="0"/>
              </a:spcBef>
              <a:spcAft>
                <a:spcPts val="0"/>
              </a:spcAft>
              <a:buClr>
                <a:schemeClr val="lt1"/>
              </a:buClr>
              <a:buSzPts val="1700"/>
              <a:buChar char="■"/>
              <a:defRPr>
                <a:solidFill>
                  <a:schemeClr val="lt1"/>
                </a:solidFill>
              </a:defRPr>
            </a:lvl9pPr>
          </a:lstStyle>
          <a:p>
            <a:endParaRPr/>
          </a:p>
        </p:txBody>
      </p:sp>
      <p:sp>
        <p:nvSpPr>
          <p:cNvPr id="245" name="Google Shape;245;p32"/>
          <p:cNvSpPr txBox="1">
            <a:spLocks noGrp="1"/>
          </p:cNvSpPr>
          <p:nvPr>
            <p:ph type="subTitle" idx="2"/>
          </p:nvPr>
        </p:nvSpPr>
        <p:spPr>
          <a:xfrm>
            <a:off x="1716575" y="205550"/>
            <a:ext cx="2855400" cy="2925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1pPr>
            <a:lvl2pPr lvl="1">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2pPr>
            <a:lvl3pPr lvl="2">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3pPr>
            <a:lvl4pPr lvl="3">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4pPr>
            <a:lvl5pPr lvl="4">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5pPr>
            <a:lvl6pPr lvl="5">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6pPr>
            <a:lvl7pPr lvl="6">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7pPr>
            <a:lvl8pPr lvl="7">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8pPr>
            <a:lvl9pPr lvl="8">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9pPr>
          </a:lstStyle>
          <a:p>
            <a:endParaRPr/>
          </a:p>
        </p:txBody>
      </p:sp>
      <p:sp>
        <p:nvSpPr>
          <p:cNvPr id="246" name="Google Shape;246;p32"/>
          <p:cNvSpPr txBox="1">
            <a:spLocks noGrp="1"/>
          </p:cNvSpPr>
          <p:nvPr>
            <p:ph type="subTitle" idx="3"/>
          </p:nvPr>
        </p:nvSpPr>
        <p:spPr>
          <a:xfrm>
            <a:off x="333925" y="205550"/>
            <a:ext cx="1353300" cy="2925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1pPr>
            <a:lvl2pPr lvl="1">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2pPr>
            <a:lvl3pPr lvl="2">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3pPr>
            <a:lvl4pPr lvl="3">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4pPr>
            <a:lvl5pPr lvl="4">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5pPr>
            <a:lvl6pPr lvl="5">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6pPr>
            <a:lvl7pPr lvl="6">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7pPr>
            <a:lvl8pPr lvl="7">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8pPr>
            <a:lvl9pPr lvl="8">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ody and image 2">
  <p:cSld name="MAIN_POINT">
    <p:bg>
      <p:bgPr>
        <a:solidFill>
          <a:schemeClr val="lt1"/>
        </a:solidFill>
        <a:effectLst/>
      </p:bgPr>
    </p:bg>
    <p:spTree>
      <p:nvGrpSpPr>
        <p:cNvPr id="1" name="Shape 247"/>
        <p:cNvGrpSpPr/>
        <p:nvPr/>
      </p:nvGrpSpPr>
      <p:grpSpPr>
        <a:xfrm>
          <a:off x="0" y="0"/>
          <a:ext cx="0" cy="0"/>
          <a:chOff x="0" y="0"/>
          <a:chExt cx="0" cy="0"/>
        </a:xfrm>
      </p:grpSpPr>
      <p:sp>
        <p:nvSpPr>
          <p:cNvPr id="248" name="Google Shape;248;p33"/>
          <p:cNvSpPr>
            <a:spLocks noGrp="1"/>
          </p:cNvSpPr>
          <p:nvPr>
            <p:ph type="pic" idx="2"/>
          </p:nvPr>
        </p:nvSpPr>
        <p:spPr>
          <a:xfrm rot="300107">
            <a:off x="4903200" y="846465"/>
            <a:ext cx="3950142" cy="3456249"/>
          </a:xfrm>
          <a:prstGeom prst="snip1Rect">
            <a:avLst>
              <a:gd name="adj" fmla="val 16667"/>
            </a:avLst>
          </a:prstGeom>
          <a:noFill/>
          <a:ln>
            <a:noFill/>
          </a:ln>
        </p:spPr>
      </p:sp>
      <p:sp>
        <p:nvSpPr>
          <p:cNvPr id="249" name="Google Shape;249;p33"/>
          <p:cNvSpPr txBox="1">
            <a:spLocks noGrp="1"/>
          </p:cNvSpPr>
          <p:nvPr>
            <p:ph type="sldNum" idx="12"/>
          </p:nvPr>
        </p:nvSpPr>
        <p:spPr>
          <a:xfrm>
            <a:off x="8260675" y="205550"/>
            <a:ext cx="548700" cy="2925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50" name="Google Shape;250;p33"/>
          <p:cNvSpPr txBox="1">
            <a:spLocks noGrp="1"/>
          </p:cNvSpPr>
          <p:nvPr>
            <p:ph type="title"/>
          </p:nvPr>
        </p:nvSpPr>
        <p:spPr>
          <a:xfrm>
            <a:off x="333925" y="1249533"/>
            <a:ext cx="3662100" cy="960600"/>
          </a:xfrm>
          <a:prstGeom prst="rect">
            <a:avLst/>
          </a:prstGeom>
        </p:spPr>
        <p:txBody>
          <a:bodyPr spcFirstLastPara="1" wrap="square" lIns="91425" tIns="91425" rIns="91425" bIns="91425" anchor="b"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51" name="Google Shape;251;p33"/>
          <p:cNvSpPr txBox="1">
            <a:spLocks noGrp="1"/>
          </p:cNvSpPr>
          <p:nvPr>
            <p:ph type="body" idx="1"/>
          </p:nvPr>
        </p:nvSpPr>
        <p:spPr>
          <a:xfrm>
            <a:off x="333925" y="2291390"/>
            <a:ext cx="3662100" cy="1493100"/>
          </a:xfrm>
          <a:prstGeom prst="rect">
            <a:avLst/>
          </a:prstGeom>
        </p:spPr>
        <p:txBody>
          <a:bodyPr spcFirstLastPara="1" wrap="square" lIns="91425" tIns="91425" rIns="91425" bIns="91425" anchor="t" anchorCtr="0">
            <a:spAutoFit/>
          </a:bodyPr>
          <a:lstStyle>
            <a:lvl1pPr marL="457200" lvl="0" indent="-336550">
              <a:spcBef>
                <a:spcPts val="0"/>
              </a:spcBef>
              <a:spcAft>
                <a:spcPts val="0"/>
              </a:spcAft>
              <a:buSzPts val="1700"/>
              <a:buChar char="●"/>
              <a:defRPr/>
            </a:lvl1pPr>
            <a:lvl2pPr marL="914400" lvl="1" indent="-336550">
              <a:spcBef>
                <a:spcPts val="0"/>
              </a:spcBef>
              <a:spcAft>
                <a:spcPts val="0"/>
              </a:spcAft>
              <a:buSzPts val="1700"/>
              <a:buChar char="○"/>
              <a:defRPr/>
            </a:lvl2pPr>
            <a:lvl3pPr marL="1371600" lvl="2" indent="-336550">
              <a:spcBef>
                <a:spcPts val="0"/>
              </a:spcBef>
              <a:spcAft>
                <a:spcPts val="0"/>
              </a:spcAft>
              <a:buSzPts val="1700"/>
              <a:buChar char="■"/>
              <a:defRPr/>
            </a:lvl3pPr>
            <a:lvl4pPr marL="1828800" lvl="3" indent="-336550">
              <a:spcBef>
                <a:spcPts val="0"/>
              </a:spcBef>
              <a:spcAft>
                <a:spcPts val="0"/>
              </a:spcAft>
              <a:buSzPts val="1700"/>
              <a:buChar char="●"/>
              <a:defRPr/>
            </a:lvl4pPr>
            <a:lvl5pPr marL="2286000" lvl="4" indent="-336550">
              <a:spcBef>
                <a:spcPts val="0"/>
              </a:spcBef>
              <a:spcAft>
                <a:spcPts val="0"/>
              </a:spcAft>
              <a:buSzPts val="1700"/>
              <a:buChar char="○"/>
              <a:defRPr/>
            </a:lvl5pPr>
            <a:lvl6pPr marL="2743200" lvl="5" indent="-336550">
              <a:spcBef>
                <a:spcPts val="0"/>
              </a:spcBef>
              <a:spcAft>
                <a:spcPts val="0"/>
              </a:spcAft>
              <a:buSzPts val="1700"/>
              <a:buChar char="■"/>
              <a:defRPr/>
            </a:lvl6pPr>
            <a:lvl7pPr marL="3200400" lvl="6" indent="-336550">
              <a:spcBef>
                <a:spcPts val="0"/>
              </a:spcBef>
              <a:spcAft>
                <a:spcPts val="0"/>
              </a:spcAft>
              <a:buSzPts val="1700"/>
              <a:buChar char="●"/>
              <a:defRPr/>
            </a:lvl7pPr>
            <a:lvl8pPr marL="3657600" lvl="7" indent="-336550">
              <a:spcBef>
                <a:spcPts val="0"/>
              </a:spcBef>
              <a:spcAft>
                <a:spcPts val="0"/>
              </a:spcAft>
              <a:buSzPts val="1700"/>
              <a:buChar char="○"/>
              <a:defRPr/>
            </a:lvl8pPr>
            <a:lvl9pPr marL="4114800" lvl="8" indent="-336550">
              <a:spcBef>
                <a:spcPts val="0"/>
              </a:spcBef>
              <a:spcAft>
                <a:spcPts val="0"/>
              </a:spcAft>
              <a:buSzPts val="1700"/>
              <a:buChar char="■"/>
              <a:defRPr/>
            </a:lvl9pPr>
          </a:lstStyle>
          <a:p>
            <a:endParaRPr/>
          </a:p>
        </p:txBody>
      </p:sp>
      <p:sp>
        <p:nvSpPr>
          <p:cNvPr id="252" name="Google Shape;252;p33"/>
          <p:cNvSpPr txBox="1">
            <a:spLocks noGrp="1"/>
          </p:cNvSpPr>
          <p:nvPr>
            <p:ph type="subTitle" idx="3"/>
          </p:nvPr>
        </p:nvSpPr>
        <p:spPr>
          <a:xfrm>
            <a:off x="1716575" y="205550"/>
            <a:ext cx="2855400" cy="292500"/>
          </a:xfrm>
          <a:prstGeom prst="rect">
            <a:avLst/>
          </a:prstGeom>
        </p:spPr>
        <p:txBody>
          <a:bodyPr spcFirstLastPara="1" wrap="square" lIns="91425" tIns="91425" rIns="91425" bIns="91425" anchor="t" anchorCtr="0">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a:endParaRPr/>
          </a:p>
        </p:txBody>
      </p:sp>
      <p:sp>
        <p:nvSpPr>
          <p:cNvPr id="253" name="Google Shape;253;p33"/>
          <p:cNvSpPr txBox="1">
            <a:spLocks noGrp="1"/>
          </p:cNvSpPr>
          <p:nvPr>
            <p:ph type="subTitle" idx="4"/>
          </p:nvPr>
        </p:nvSpPr>
        <p:spPr>
          <a:xfrm>
            <a:off x="333925" y="205550"/>
            <a:ext cx="1353300" cy="292500"/>
          </a:xfrm>
          <a:prstGeom prst="rect">
            <a:avLst/>
          </a:prstGeom>
        </p:spPr>
        <p:txBody>
          <a:bodyPr spcFirstLastPara="1" wrap="square" lIns="91425" tIns="91425" rIns="91425" bIns="91425" anchor="t" anchorCtr="0">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ody and image 3">
  <p:cSld name="MAIN_POINT_1">
    <p:bg>
      <p:bgPr>
        <a:solidFill>
          <a:schemeClr val="lt1"/>
        </a:solidFill>
        <a:effectLst/>
      </p:bgPr>
    </p:bg>
    <p:spTree>
      <p:nvGrpSpPr>
        <p:cNvPr id="1" name="Shape 254"/>
        <p:cNvGrpSpPr/>
        <p:nvPr/>
      </p:nvGrpSpPr>
      <p:grpSpPr>
        <a:xfrm>
          <a:off x="0" y="0"/>
          <a:ext cx="0" cy="0"/>
          <a:chOff x="0" y="0"/>
          <a:chExt cx="0" cy="0"/>
        </a:xfrm>
      </p:grpSpPr>
      <p:sp>
        <p:nvSpPr>
          <p:cNvPr id="255" name="Google Shape;255;p34"/>
          <p:cNvSpPr>
            <a:spLocks noGrp="1"/>
          </p:cNvSpPr>
          <p:nvPr>
            <p:ph type="pic" idx="2"/>
          </p:nvPr>
        </p:nvSpPr>
        <p:spPr>
          <a:xfrm rot="-300067">
            <a:off x="550589" y="883785"/>
            <a:ext cx="3630622" cy="3658027"/>
          </a:xfrm>
          <a:prstGeom prst="snip1Rect">
            <a:avLst>
              <a:gd name="adj" fmla="val 16667"/>
            </a:avLst>
          </a:prstGeom>
          <a:noFill/>
          <a:ln>
            <a:noFill/>
          </a:ln>
        </p:spPr>
      </p:sp>
      <p:sp>
        <p:nvSpPr>
          <p:cNvPr id="256" name="Google Shape;256;p34"/>
          <p:cNvSpPr txBox="1">
            <a:spLocks noGrp="1"/>
          </p:cNvSpPr>
          <p:nvPr>
            <p:ph type="sldNum" idx="12"/>
          </p:nvPr>
        </p:nvSpPr>
        <p:spPr>
          <a:xfrm>
            <a:off x="8318025" y="205550"/>
            <a:ext cx="548700" cy="393600"/>
          </a:xfrm>
          <a:prstGeom prst="rect">
            <a:avLst/>
          </a:prstGeom>
        </p:spPr>
        <p:txBody>
          <a:bodyPr spcFirstLastPara="1" wrap="square" lIns="91425" tIns="91425" rIns="91425" bIns="91425" anchor="t"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57" name="Google Shape;257;p34"/>
          <p:cNvSpPr txBox="1">
            <a:spLocks noGrp="1"/>
          </p:cNvSpPr>
          <p:nvPr>
            <p:ph type="title"/>
          </p:nvPr>
        </p:nvSpPr>
        <p:spPr>
          <a:xfrm>
            <a:off x="5204625" y="1249533"/>
            <a:ext cx="3662100" cy="960600"/>
          </a:xfrm>
          <a:prstGeom prst="rect">
            <a:avLst/>
          </a:prstGeom>
        </p:spPr>
        <p:txBody>
          <a:bodyPr spcFirstLastPara="1" wrap="square" lIns="91425" tIns="91425" rIns="91425" bIns="91425" anchor="b"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58" name="Google Shape;258;p34"/>
          <p:cNvSpPr txBox="1">
            <a:spLocks noGrp="1"/>
          </p:cNvSpPr>
          <p:nvPr>
            <p:ph type="body" idx="1"/>
          </p:nvPr>
        </p:nvSpPr>
        <p:spPr>
          <a:xfrm>
            <a:off x="5204625" y="2291390"/>
            <a:ext cx="3662100" cy="1493100"/>
          </a:xfrm>
          <a:prstGeom prst="rect">
            <a:avLst/>
          </a:prstGeom>
        </p:spPr>
        <p:txBody>
          <a:bodyPr spcFirstLastPara="1" wrap="square" lIns="91425" tIns="91425" rIns="91425" bIns="91425" anchor="t" anchorCtr="0">
            <a:spAutoFit/>
          </a:bodyPr>
          <a:lstStyle>
            <a:lvl1pPr marL="457200" lvl="0" indent="-336550">
              <a:spcBef>
                <a:spcPts val="0"/>
              </a:spcBef>
              <a:spcAft>
                <a:spcPts val="0"/>
              </a:spcAft>
              <a:buSzPts val="1700"/>
              <a:buChar char="●"/>
              <a:defRPr/>
            </a:lvl1pPr>
            <a:lvl2pPr marL="914400" lvl="1" indent="-336550">
              <a:spcBef>
                <a:spcPts val="0"/>
              </a:spcBef>
              <a:spcAft>
                <a:spcPts val="0"/>
              </a:spcAft>
              <a:buSzPts val="1700"/>
              <a:buChar char="○"/>
              <a:defRPr/>
            </a:lvl2pPr>
            <a:lvl3pPr marL="1371600" lvl="2" indent="-336550">
              <a:spcBef>
                <a:spcPts val="0"/>
              </a:spcBef>
              <a:spcAft>
                <a:spcPts val="0"/>
              </a:spcAft>
              <a:buSzPts val="1700"/>
              <a:buChar char="■"/>
              <a:defRPr/>
            </a:lvl3pPr>
            <a:lvl4pPr marL="1828800" lvl="3" indent="-336550">
              <a:spcBef>
                <a:spcPts val="0"/>
              </a:spcBef>
              <a:spcAft>
                <a:spcPts val="0"/>
              </a:spcAft>
              <a:buSzPts val="1700"/>
              <a:buChar char="●"/>
              <a:defRPr/>
            </a:lvl4pPr>
            <a:lvl5pPr marL="2286000" lvl="4" indent="-336550">
              <a:spcBef>
                <a:spcPts val="0"/>
              </a:spcBef>
              <a:spcAft>
                <a:spcPts val="0"/>
              </a:spcAft>
              <a:buSzPts val="1700"/>
              <a:buChar char="○"/>
              <a:defRPr/>
            </a:lvl5pPr>
            <a:lvl6pPr marL="2743200" lvl="5" indent="-336550">
              <a:spcBef>
                <a:spcPts val="0"/>
              </a:spcBef>
              <a:spcAft>
                <a:spcPts val="0"/>
              </a:spcAft>
              <a:buSzPts val="1700"/>
              <a:buChar char="■"/>
              <a:defRPr/>
            </a:lvl6pPr>
            <a:lvl7pPr marL="3200400" lvl="6" indent="-336550">
              <a:spcBef>
                <a:spcPts val="0"/>
              </a:spcBef>
              <a:spcAft>
                <a:spcPts val="0"/>
              </a:spcAft>
              <a:buSzPts val="1700"/>
              <a:buChar char="●"/>
              <a:defRPr/>
            </a:lvl7pPr>
            <a:lvl8pPr marL="3657600" lvl="7" indent="-336550">
              <a:spcBef>
                <a:spcPts val="0"/>
              </a:spcBef>
              <a:spcAft>
                <a:spcPts val="0"/>
              </a:spcAft>
              <a:buSzPts val="1700"/>
              <a:buChar char="○"/>
              <a:defRPr/>
            </a:lvl8pPr>
            <a:lvl9pPr marL="4114800" lvl="8" indent="-336550">
              <a:spcBef>
                <a:spcPts val="0"/>
              </a:spcBef>
              <a:spcAft>
                <a:spcPts val="0"/>
              </a:spcAft>
              <a:buSzPts val="1700"/>
              <a:buChar char="■"/>
              <a:defRPr/>
            </a:lvl9pPr>
          </a:lstStyle>
          <a:p>
            <a:endParaRPr/>
          </a:p>
        </p:txBody>
      </p:sp>
      <p:sp>
        <p:nvSpPr>
          <p:cNvPr id="259" name="Google Shape;259;p34"/>
          <p:cNvSpPr txBox="1">
            <a:spLocks noGrp="1"/>
          </p:cNvSpPr>
          <p:nvPr>
            <p:ph type="subTitle" idx="3"/>
          </p:nvPr>
        </p:nvSpPr>
        <p:spPr>
          <a:xfrm>
            <a:off x="1716575" y="205550"/>
            <a:ext cx="2855400" cy="292500"/>
          </a:xfrm>
          <a:prstGeom prst="rect">
            <a:avLst/>
          </a:prstGeom>
        </p:spPr>
        <p:txBody>
          <a:bodyPr spcFirstLastPara="1" wrap="square" lIns="91425" tIns="91425" rIns="91425" bIns="91425" anchor="t" anchorCtr="0">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a:endParaRPr/>
          </a:p>
        </p:txBody>
      </p:sp>
      <p:sp>
        <p:nvSpPr>
          <p:cNvPr id="260" name="Google Shape;260;p34"/>
          <p:cNvSpPr txBox="1">
            <a:spLocks noGrp="1"/>
          </p:cNvSpPr>
          <p:nvPr>
            <p:ph type="subTitle" idx="4"/>
          </p:nvPr>
        </p:nvSpPr>
        <p:spPr>
          <a:xfrm>
            <a:off x="333925" y="205550"/>
            <a:ext cx="1353300" cy="292500"/>
          </a:xfrm>
          <a:prstGeom prst="rect">
            <a:avLst/>
          </a:prstGeom>
        </p:spPr>
        <p:txBody>
          <a:bodyPr spcFirstLastPara="1" wrap="square" lIns="91425" tIns="91425" rIns="91425" bIns="91425" anchor="t" anchorCtr="0">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Images and descriptions">
  <p:cSld name="SECTION_TITLE_AND_DESCRIPTION">
    <p:bg>
      <p:bgPr>
        <a:solidFill>
          <a:schemeClr val="lt1"/>
        </a:solidFill>
        <a:effectLst/>
      </p:bgPr>
    </p:bg>
    <p:spTree>
      <p:nvGrpSpPr>
        <p:cNvPr id="1" name="Shape 261"/>
        <p:cNvGrpSpPr/>
        <p:nvPr/>
      </p:nvGrpSpPr>
      <p:grpSpPr>
        <a:xfrm>
          <a:off x="0" y="0"/>
          <a:ext cx="0" cy="0"/>
          <a:chOff x="0" y="0"/>
          <a:chExt cx="0" cy="0"/>
        </a:xfrm>
      </p:grpSpPr>
      <p:sp>
        <p:nvSpPr>
          <p:cNvPr id="262" name="Google Shape;262;p35"/>
          <p:cNvSpPr>
            <a:spLocks noGrp="1"/>
          </p:cNvSpPr>
          <p:nvPr>
            <p:ph type="pic" idx="2"/>
          </p:nvPr>
        </p:nvSpPr>
        <p:spPr>
          <a:xfrm>
            <a:off x="3544863" y="1543050"/>
            <a:ext cx="2057400" cy="2057400"/>
          </a:xfrm>
          <a:prstGeom prst="snip1Rect">
            <a:avLst>
              <a:gd name="adj" fmla="val 24426"/>
            </a:avLst>
          </a:prstGeom>
          <a:noFill/>
          <a:ln>
            <a:noFill/>
          </a:ln>
        </p:spPr>
      </p:sp>
      <p:sp>
        <p:nvSpPr>
          <p:cNvPr id="263" name="Google Shape;263;p35"/>
          <p:cNvSpPr>
            <a:spLocks noGrp="1"/>
          </p:cNvSpPr>
          <p:nvPr>
            <p:ph type="pic" idx="3"/>
          </p:nvPr>
        </p:nvSpPr>
        <p:spPr>
          <a:xfrm>
            <a:off x="6658538" y="1543050"/>
            <a:ext cx="2057400" cy="2057400"/>
          </a:xfrm>
          <a:prstGeom prst="snip1Rect">
            <a:avLst>
              <a:gd name="adj" fmla="val 24426"/>
            </a:avLst>
          </a:prstGeom>
          <a:noFill/>
          <a:ln>
            <a:noFill/>
          </a:ln>
        </p:spPr>
      </p:sp>
      <p:sp>
        <p:nvSpPr>
          <p:cNvPr id="264" name="Google Shape;264;p35"/>
          <p:cNvSpPr>
            <a:spLocks noGrp="1"/>
          </p:cNvSpPr>
          <p:nvPr>
            <p:ph type="pic" idx="4"/>
          </p:nvPr>
        </p:nvSpPr>
        <p:spPr>
          <a:xfrm>
            <a:off x="431200" y="1543050"/>
            <a:ext cx="2057400" cy="2057400"/>
          </a:xfrm>
          <a:prstGeom prst="snip1Rect">
            <a:avLst>
              <a:gd name="adj" fmla="val 24426"/>
            </a:avLst>
          </a:prstGeom>
          <a:noFill/>
          <a:ln>
            <a:noFill/>
          </a:ln>
        </p:spPr>
      </p:sp>
      <p:sp>
        <p:nvSpPr>
          <p:cNvPr id="265" name="Google Shape;265;p35"/>
          <p:cNvSpPr txBox="1">
            <a:spLocks noGrp="1"/>
          </p:cNvSpPr>
          <p:nvPr>
            <p:ph type="sldNum" idx="12"/>
          </p:nvPr>
        </p:nvSpPr>
        <p:spPr>
          <a:xfrm>
            <a:off x="8260675" y="205550"/>
            <a:ext cx="548700" cy="2925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66" name="Google Shape;266;p35"/>
          <p:cNvSpPr txBox="1">
            <a:spLocks noGrp="1"/>
          </p:cNvSpPr>
          <p:nvPr>
            <p:ph type="title"/>
          </p:nvPr>
        </p:nvSpPr>
        <p:spPr>
          <a:xfrm>
            <a:off x="333925" y="587150"/>
            <a:ext cx="8475600" cy="572700"/>
          </a:xfrm>
          <a:prstGeom prst="rect">
            <a:avLst/>
          </a:prstGeom>
        </p:spPr>
        <p:txBody>
          <a:bodyPr spcFirstLastPara="1" wrap="square" lIns="91425" tIns="91425" rIns="91425" bIns="91425" anchor="t" anchorCtr="0">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67" name="Google Shape;267;p35"/>
          <p:cNvSpPr txBox="1">
            <a:spLocks noGrp="1"/>
          </p:cNvSpPr>
          <p:nvPr>
            <p:ph type="subTitle" idx="1"/>
          </p:nvPr>
        </p:nvSpPr>
        <p:spPr>
          <a:xfrm>
            <a:off x="381100" y="3676650"/>
            <a:ext cx="2107500" cy="354000"/>
          </a:xfrm>
          <a:prstGeom prst="rect">
            <a:avLst/>
          </a:prstGeom>
        </p:spPr>
        <p:txBody>
          <a:bodyPr spcFirstLastPara="1" wrap="square" lIns="91425" tIns="91425" rIns="91425" bIns="91425" anchor="t" anchorCtr="0">
            <a:spAutoFit/>
          </a:bodyPr>
          <a:lstStyle>
            <a:lvl1pPr lvl="0">
              <a:spcBef>
                <a:spcPts val="0"/>
              </a:spcBef>
              <a:spcAft>
                <a:spcPts val="0"/>
              </a:spcAft>
              <a:buSzPts val="1100"/>
              <a:buFont typeface="Inter Tight Medium"/>
              <a:buNone/>
              <a:defRPr sz="1100">
                <a:latin typeface="Inter Tight Medium"/>
                <a:ea typeface="Inter Tight Medium"/>
                <a:cs typeface="Inter Tight Medium"/>
                <a:sym typeface="Inter Tight Medium"/>
              </a:defRPr>
            </a:lvl1pPr>
            <a:lvl2pPr lvl="1">
              <a:spcBef>
                <a:spcPts val="0"/>
              </a:spcBef>
              <a:spcAft>
                <a:spcPts val="0"/>
              </a:spcAft>
              <a:buSzPts val="1100"/>
              <a:buFont typeface="Inter Tight Medium"/>
              <a:buNone/>
              <a:defRPr sz="1100">
                <a:latin typeface="Inter Tight Medium"/>
                <a:ea typeface="Inter Tight Medium"/>
                <a:cs typeface="Inter Tight Medium"/>
                <a:sym typeface="Inter Tight Medium"/>
              </a:defRPr>
            </a:lvl2pPr>
            <a:lvl3pPr lvl="2">
              <a:spcBef>
                <a:spcPts val="0"/>
              </a:spcBef>
              <a:spcAft>
                <a:spcPts val="0"/>
              </a:spcAft>
              <a:buSzPts val="1100"/>
              <a:buFont typeface="Inter Tight Medium"/>
              <a:buNone/>
              <a:defRPr sz="1100">
                <a:latin typeface="Inter Tight Medium"/>
                <a:ea typeface="Inter Tight Medium"/>
                <a:cs typeface="Inter Tight Medium"/>
                <a:sym typeface="Inter Tight Medium"/>
              </a:defRPr>
            </a:lvl3pPr>
            <a:lvl4pPr lvl="3">
              <a:spcBef>
                <a:spcPts val="0"/>
              </a:spcBef>
              <a:spcAft>
                <a:spcPts val="0"/>
              </a:spcAft>
              <a:buSzPts val="1100"/>
              <a:buFont typeface="Inter Tight Medium"/>
              <a:buNone/>
              <a:defRPr sz="1100">
                <a:latin typeface="Inter Tight Medium"/>
                <a:ea typeface="Inter Tight Medium"/>
                <a:cs typeface="Inter Tight Medium"/>
                <a:sym typeface="Inter Tight Medium"/>
              </a:defRPr>
            </a:lvl4pPr>
            <a:lvl5pPr lvl="4">
              <a:spcBef>
                <a:spcPts val="0"/>
              </a:spcBef>
              <a:spcAft>
                <a:spcPts val="0"/>
              </a:spcAft>
              <a:buSzPts val="1100"/>
              <a:buFont typeface="Inter Tight Medium"/>
              <a:buNone/>
              <a:defRPr sz="1100">
                <a:latin typeface="Inter Tight Medium"/>
                <a:ea typeface="Inter Tight Medium"/>
                <a:cs typeface="Inter Tight Medium"/>
                <a:sym typeface="Inter Tight Medium"/>
              </a:defRPr>
            </a:lvl5pPr>
            <a:lvl6pPr lvl="5">
              <a:spcBef>
                <a:spcPts val="0"/>
              </a:spcBef>
              <a:spcAft>
                <a:spcPts val="0"/>
              </a:spcAft>
              <a:buSzPts val="1100"/>
              <a:buFont typeface="Inter Tight Medium"/>
              <a:buNone/>
              <a:defRPr sz="1100">
                <a:latin typeface="Inter Tight Medium"/>
                <a:ea typeface="Inter Tight Medium"/>
                <a:cs typeface="Inter Tight Medium"/>
                <a:sym typeface="Inter Tight Medium"/>
              </a:defRPr>
            </a:lvl6pPr>
            <a:lvl7pPr lvl="6">
              <a:spcBef>
                <a:spcPts val="0"/>
              </a:spcBef>
              <a:spcAft>
                <a:spcPts val="0"/>
              </a:spcAft>
              <a:buSzPts val="1100"/>
              <a:buFont typeface="Inter Tight Medium"/>
              <a:buNone/>
              <a:defRPr sz="1100">
                <a:latin typeface="Inter Tight Medium"/>
                <a:ea typeface="Inter Tight Medium"/>
                <a:cs typeface="Inter Tight Medium"/>
                <a:sym typeface="Inter Tight Medium"/>
              </a:defRPr>
            </a:lvl7pPr>
            <a:lvl8pPr lvl="7">
              <a:spcBef>
                <a:spcPts val="0"/>
              </a:spcBef>
              <a:spcAft>
                <a:spcPts val="0"/>
              </a:spcAft>
              <a:buSzPts val="1100"/>
              <a:buFont typeface="Inter Tight Medium"/>
              <a:buNone/>
              <a:defRPr sz="1100">
                <a:latin typeface="Inter Tight Medium"/>
                <a:ea typeface="Inter Tight Medium"/>
                <a:cs typeface="Inter Tight Medium"/>
                <a:sym typeface="Inter Tight Medium"/>
              </a:defRPr>
            </a:lvl8pPr>
            <a:lvl9pPr lvl="8">
              <a:spcBef>
                <a:spcPts val="0"/>
              </a:spcBef>
              <a:spcAft>
                <a:spcPts val="0"/>
              </a:spcAft>
              <a:buSzPts val="1100"/>
              <a:buFont typeface="Inter Tight Medium"/>
              <a:buNone/>
              <a:defRPr sz="1100">
                <a:latin typeface="Inter Tight Medium"/>
                <a:ea typeface="Inter Tight Medium"/>
                <a:cs typeface="Inter Tight Medium"/>
                <a:sym typeface="Inter Tight Medium"/>
              </a:defRPr>
            </a:lvl9pPr>
          </a:lstStyle>
          <a:p>
            <a:endParaRPr/>
          </a:p>
        </p:txBody>
      </p:sp>
      <p:sp>
        <p:nvSpPr>
          <p:cNvPr id="268" name="Google Shape;268;p35"/>
          <p:cNvSpPr txBox="1">
            <a:spLocks noGrp="1"/>
          </p:cNvSpPr>
          <p:nvPr>
            <p:ph type="subTitle" idx="5"/>
          </p:nvPr>
        </p:nvSpPr>
        <p:spPr>
          <a:xfrm>
            <a:off x="3494775" y="3676650"/>
            <a:ext cx="2107500" cy="354000"/>
          </a:xfrm>
          <a:prstGeom prst="rect">
            <a:avLst/>
          </a:prstGeom>
        </p:spPr>
        <p:txBody>
          <a:bodyPr spcFirstLastPara="1" wrap="square" lIns="91425" tIns="91425" rIns="91425" bIns="91425" anchor="t" anchorCtr="0">
            <a:spAutoFit/>
          </a:bodyPr>
          <a:lstStyle>
            <a:lvl1pPr lvl="0">
              <a:spcBef>
                <a:spcPts val="0"/>
              </a:spcBef>
              <a:spcAft>
                <a:spcPts val="0"/>
              </a:spcAft>
              <a:buSzPts val="1100"/>
              <a:buFont typeface="Inter Tight Medium"/>
              <a:buNone/>
              <a:defRPr sz="1100">
                <a:latin typeface="Inter Tight Medium"/>
                <a:ea typeface="Inter Tight Medium"/>
                <a:cs typeface="Inter Tight Medium"/>
                <a:sym typeface="Inter Tight Medium"/>
              </a:defRPr>
            </a:lvl1pPr>
            <a:lvl2pPr lvl="1">
              <a:spcBef>
                <a:spcPts val="0"/>
              </a:spcBef>
              <a:spcAft>
                <a:spcPts val="0"/>
              </a:spcAft>
              <a:buSzPts val="1100"/>
              <a:buFont typeface="Inter Tight Medium"/>
              <a:buNone/>
              <a:defRPr sz="1100">
                <a:latin typeface="Inter Tight Medium"/>
                <a:ea typeface="Inter Tight Medium"/>
                <a:cs typeface="Inter Tight Medium"/>
                <a:sym typeface="Inter Tight Medium"/>
              </a:defRPr>
            </a:lvl2pPr>
            <a:lvl3pPr lvl="2">
              <a:spcBef>
                <a:spcPts val="0"/>
              </a:spcBef>
              <a:spcAft>
                <a:spcPts val="0"/>
              </a:spcAft>
              <a:buSzPts val="1100"/>
              <a:buFont typeface="Inter Tight Medium"/>
              <a:buNone/>
              <a:defRPr sz="1100">
                <a:latin typeface="Inter Tight Medium"/>
                <a:ea typeface="Inter Tight Medium"/>
                <a:cs typeface="Inter Tight Medium"/>
                <a:sym typeface="Inter Tight Medium"/>
              </a:defRPr>
            </a:lvl3pPr>
            <a:lvl4pPr lvl="3">
              <a:spcBef>
                <a:spcPts val="0"/>
              </a:spcBef>
              <a:spcAft>
                <a:spcPts val="0"/>
              </a:spcAft>
              <a:buSzPts val="1100"/>
              <a:buFont typeface="Inter Tight Medium"/>
              <a:buNone/>
              <a:defRPr sz="1100">
                <a:latin typeface="Inter Tight Medium"/>
                <a:ea typeface="Inter Tight Medium"/>
                <a:cs typeface="Inter Tight Medium"/>
                <a:sym typeface="Inter Tight Medium"/>
              </a:defRPr>
            </a:lvl4pPr>
            <a:lvl5pPr lvl="4">
              <a:spcBef>
                <a:spcPts val="0"/>
              </a:spcBef>
              <a:spcAft>
                <a:spcPts val="0"/>
              </a:spcAft>
              <a:buSzPts val="1100"/>
              <a:buFont typeface="Inter Tight Medium"/>
              <a:buNone/>
              <a:defRPr sz="1100">
                <a:latin typeface="Inter Tight Medium"/>
                <a:ea typeface="Inter Tight Medium"/>
                <a:cs typeface="Inter Tight Medium"/>
                <a:sym typeface="Inter Tight Medium"/>
              </a:defRPr>
            </a:lvl5pPr>
            <a:lvl6pPr lvl="5">
              <a:spcBef>
                <a:spcPts val="0"/>
              </a:spcBef>
              <a:spcAft>
                <a:spcPts val="0"/>
              </a:spcAft>
              <a:buSzPts val="1100"/>
              <a:buFont typeface="Inter Tight Medium"/>
              <a:buNone/>
              <a:defRPr sz="1100">
                <a:latin typeface="Inter Tight Medium"/>
                <a:ea typeface="Inter Tight Medium"/>
                <a:cs typeface="Inter Tight Medium"/>
                <a:sym typeface="Inter Tight Medium"/>
              </a:defRPr>
            </a:lvl6pPr>
            <a:lvl7pPr lvl="6">
              <a:spcBef>
                <a:spcPts val="0"/>
              </a:spcBef>
              <a:spcAft>
                <a:spcPts val="0"/>
              </a:spcAft>
              <a:buSzPts val="1100"/>
              <a:buFont typeface="Inter Tight Medium"/>
              <a:buNone/>
              <a:defRPr sz="1100">
                <a:latin typeface="Inter Tight Medium"/>
                <a:ea typeface="Inter Tight Medium"/>
                <a:cs typeface="Inter Tight Medium"/>
                <a:sym typeface="Inter Tight Medium"/>
              </a:defRPr>
            </a:lvl7pPr>
            <a:lvl8pPr lvl="7">
              <a:spcBef>
                <a:spcPts val="0"/>
              </a:spcBef>
              <a:spcAft>
                <a:spcPts val="0"/>
              </a:spcAft>
              <a:buSzPts val="1100"/>
              <a:buFont typeface="Inter Tight Medium"/>
              <a:buNone/>
              <a:defRPr sz="1100">
                <a:latin typeface="Inter Tight Medium"/>
                <a:ea typeface="Inter Tight Medium"/>
                <a:cs typeface="Inter Tight Medium"/>
                <a:sym typeface="Inter Tight Medium"/>
              </a:defRPr>
            </a:lvl8pPr>
            <a:lvl9pPr lvl="8">
              <a:spcBef>
                <a:spcPts val="0"/>
              </a:spcBef>
              <a:spcAft>
                <a:spcPts val="0"/>
              </a:spcAft>
              <a:buSzPts val="1100"/>
              <a:buFont typeface="Inter Tight Medium"/>
              <a:buNone/>
              <a:defRPr sz="1100">
                <a:latin typeface="Inter Tight Medium"/>
                <a:ea typeface="Inter Tight Medium"/>
                <a:cs typeface="Inter Tight Medium"/>
                <a:sym typeface="Inter Tight Medium"/>
              </a:defRPr>
            </a:lvl9pPr>
          </a:lstStyle>
          <a:p>
            <a:endParaRPr/>
          </a:p>
        </p:txBody>
      </p:sp>
      <p:sp>
        <p:nvSpPr>
          <p:cNvPr id="269" name="Google Shape;269;p35"/>
          <p:cNvSpPr txBox="1">
            <a:spLocks noGrp="1"/>
          </p:cNvSpPr>
          <p:nvPr>
            <p:ph type="subTitle" idx="6"/>
          </p:nvPr>
        </p:nvSpPr>
        <p:spPr>
          <a:xfrm>
            <a:off x="6608438" y="3676650"/>
            <a:ext cx="2107500" cy="354000"/>
          </a:xfrm>
          <a:prstGeom prst="rect">
            <a:avLst/>
          </a:prstGeom>
        </p:spPr>
        <p:txBody>
          <a:bodyPr spcFirstLastPara="1" wrap="square" lIns="91425" tIns="91425" rIns="91425" bIns="91425" anchor="t" anchorCtr="0">
            <a:spAutoFit/>
          </a:bodyPr>
          <a:lstStyle>
            <a:lvl1pPr lvl="0">
              <a:spcBef>
                <a:spcPts val="0"/>
              </a:spcBef>
              <a:spcAft>
                <a:spcPts val="0"/>
              </a:spcAft>
              <a:buSzPts val="1100"/>
              <a:buFont typeface="Inter Tight Medium"/>
              <a:buNone/>
              <a:defRPr sz="1100">
                <a:latin typeface="Inter Tight Medium"/>
                <a:ea typeface="Inter Tight Medium"/>
                <a:cs typeface="Inter Tight Medium"/>
                <a:sym typeface="Inter Tight Medium"/>
              </a:defRPr>
            </a:lvl1pPr>
            <a:lvl2pPr lvl="1">
              <a:spcBef>
                <a:spcPts val="0"/>
              </a:spcBef>
              <a:spcAft>
                <a:spcPts val="0"/>
              </a:spcAft>
              <a:buSzPts val="1100"/>
              <a:buFont typeface="Inter Tight Medium"/>
              <a:buNone/>
              <a:defRPr sz="1100">
                <a:latin typeface="Inter Tight Medium"/>
                <a:ea typeface="Inter Tight Medium"/>
                <a:cs typeface="Inter Tight Medium"/>
                <a:sym typeface="Inter Tight Medium"/>
              </a:defRPr>
            </a:lvl2pPr>
            <a:lvl3pPr lvl="2">
              <a:spcBef>
                <a:spcPts val="0"/>
              </a:spcBef>
              <a:spcAft>
                <a:spcPts val="0"/>
              </a:spcAft>
              <a:buSzPts val="1100"/>
              <a:buFont typeface="Inter Tight Medium"/>
              <a:buNone/>
              <a:defRPr sz="1100">
                <a:latin typeface="Inter Tight Medium"/>
                <a:ea typeface="Inter Tight Medium"/>
                <a:cs typeface="Inter Tight Medium"/>
                <a:sym typeface="Inter Tight Medium"/>
              </a:defRPr>
            </a:lvl3pPr>
            <a:lvl4pPr lvl="3">
              <a:spcBef>
                <a:spcPts val="0"/>
              </a:spcBef>
              <a:spcAft>
                <a:spcPts val="0"/>
              </a:spcAft>
              <a:buSzPts val="1100"/>
              <a:buFont typeface="Inter Tight Medium"/>
              <a:buNone/>
              <a:defRPr sz="1100">
                <a:latin typeface="Inter Tight Medium"/>
                <a:ea typeface="Inter Tight Medium"/>
                <a:cs typeface="Inter Tight Medium"/>
                <a:sym typeface="Inter Tight Medium"/>
              </a:defRPr>
            </a:lvl4pPr>
            <a:lvl5pPr lvl="4">
              <a:spcBef>
                <a:spcPts val="0"/>
              </a:spcBef>
              <a:spcAft>
                <a:spcPts val="0"/>
              </a:spcAft>
              <a:buSzPts val="1100"/>
              <a:buFont typeface="Inter Tight Medium"/>
              <a:buNone/>
              <a:defRPr sz="1100">
                <a:latin typeface="Inter Tight Medium"/>
                <a:ea typeface="Inter Tight Medium"/>
                <a:cs typeface="Inter Tight Medium"/>
                <a:sym typeface="Inter Tight Medium"/>
              </a:defRPr>
            </a:lvl5pPr>
            <a:lvl6pPr lvl="5">
              <a:spcBef>
                <a:spcPts val="0"/>
              </a:spcBef>
              <a:spcAft>
                <a:spcPts val="0"/>
              </a:spcAft>
              <a:buSzPts val="1100"/>
              <a:buFont typeface="Inter Tight Medium"/>
              <a:buNone/>
              <a:defRPr sz="1100">
                <a:latin typeface="Inter Tight Medium"/>
                <a:ea typeface="Inter Tight Medium"/>
                <a:cs typeface="Inter Tight Medium"/>
                <a:sym typeface="Inter Tight Medium"/>
              </a:defRPr>
            </a:lvl6pPr>
            <a:lvl7pPr lvl="6">
              <a:spcBef>
                <a:spcPts val="0"/>
              </a:spcBef>
              <a:spcAft>
                <a:spcPts val="0"/>
              </a:spcAft>
              <a:buSzPts val="1100"/>
              <a:buFont typeface="Inter Tight Medium"/>
              <a:buNone/>
              <a:defRPr sz="1100">
                <a:latin typeface="Inter Tight Medium"/>
                <a:ea typeface="Inter Tight Medium"/>
                <a:cs typeface="Inter Tight Medium"/>
                <a:sym typeface="Inter Tight Medium"/>
              </a:defRPr>
            </a:lvl7pPr>
            <a:lvl8pPr lvl="7">
              <a:spcBef>
                <a:spcPts val="0"/>
              </a:spcBef>
              <a:spcAft>
                <a:spcPts val="0"/>
              </a:spcAft>
              <a:buSzPts val="1100"/>
              <a:buFont typeface="Inter Tight Medium"/>
              <a:buNone/>
              <a:defRPr sz="1100">
                <a:latin typeface="Inter Tight Medium"/>
                <a:ea typeface="Inter Tight Medium"/>
                <a:cs typeface="Inter Tight Medium"/>
                <a:sym typeface="Inter Tight Medium"/>
              </a:defRPr>
            </a:lvl8pPr>
            <a:lvl9pPr lvl="8">
              <a:spcBef>
                <a:spcPts val="0"/>
              </a:spcBef>
              <a:spcAft>
                <a:spcPts val="0"/>
              </a:spcAft>
              <a:buSzPts val="1100"/>
              <a:buFont typeface="Inter Tight Medium"/>
              <a:buNone/>
              <a:defRPr sz="1100">
                <a:latin typeface="Inter Tight Medium"/>
                <a:ea typeface="Inter Tight Medium"/>
                <a:cs typeface="Inter Tight Medium"/>
                <a:sym typeface="Inter Tight Medium"/>
              </a:defRPr>
            </a:lvl9pPr>
          </a:lstStyle>
          <a:p>
            <a:endParaRPr/>
          </a:p>
        </p:txBody>
      </p:sp>
      <p:sp>
        <p:nvSpPr>
          <p:cNvPr id="270" name="Google Shape;270;p35"/>
          <p:cNvSpPr txBox="1">
            <a:spLocks noGrp="1"/>
          </p:cNvSpPr>
          <p:nvPr>
            <p:ph type="subTitle" idx="7"/>
          </p:nvPr>
        </p:nvSpPr>
        <p:spPr>
          <a:xfrm>
            <a:off x="1716575" y="205550"/>
            <a:ext cx="2855400" cy="292500"/>
          </a:xfrm>
          <a:prstGeom prst="rect">
            <a:avLst/>
          </a:prstGeom>
        </p:spPr>
        <p:txBody>
          <a:bodyPr spcFirstLastPara="1" wrap="square" lIns="91425" tIns="91425" rIns="91425" bIns="91425" anchor="t" anchorCtr="0">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a:endParaRPr/>
          </a:p>
        </p:txBody>
      </p:sp>
      <p:sp>
        <p:nvSpPr>
          <p:cNvPr id="271" name="Google Shape;271;p35"/>
          <p:cNvSpPr txBox="1">
            <a:spLocks noGrp="1"/>
          </p:cNvSpPr>
          <p:nvPr>
            <p:ph type="subTitle" idx="8"/>
          </p:nvPr>
        </p:nvSpPr>
        <p:spPr>
          <a:xfrm>
            <a:off x="333925" y="205550"/>
            <a:ext cx="1353300" cy="292500"/>
          </a:xfrm>
          <a:prstGeom prst="rect">
            <a:avLst/>
          </a:prstGeom>
        </p:spPr>
        <p:txBody>
          <a:bodyPr spcFirstLastPara="1" wrap="square" lIns="91425" tIns="91425" rIns="91425" bIns="91425" anchor="t" anchorCtr="0">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two column bullet points">
  <p:cSld name="CAPTION_ONLY">
    <p:bg>
      <p:bgPr>
        <a:solidFill>
          <a:schemeClr val="lt1"/>
        </a:solidFill>
        <a:effectLst/>
      </p:bgPr>
    </p:bg>
    <p:spTree>
      <p:nvGrpSpPr>
        <p:cNvPr id="1" name="Shape 272"/>
        <p:cNvGrpSpPr/>
        <p:nvPr/>
      </p:nvGrpSpPr>
      <p:grpSpPr>
        <a:xfrm>
          <a:off x="0" y="0"/>
          <a:ext cx="0" cy="0"/>
          <a:chOff x="0" y="0"/>
          <a:chExt cx="0" cy="0"/>
        </a:xfrm>
      </p:grpSpPr>
      <p:grpSp>
        <p:nvGrpSpPr>
          <p:cNvPr id="273" name="Google Shape;273;p36"/>
          <p:cNvGrpSpPr/>
          <p:nvPr/>
        </p:nvGrpSpPr>
        <p:grpSpPr>
          <a:xfrm>
            <a:off x="0" y="-444900"/>
            <a:ext cx="9144000" cy="5588500"/>
            <a:chOff x="0" y="-444900"/>
            <a:chExt cx="9144000" cy="5588500"/>
          </a:xfrm>
        </p:grpSpPr>
        <p:grpSp>
          <p:nvGrpSpPr>
            <p:cNvPr id="274" name="Google Shape;274;p36"/>
            <p:cNvGrpSpPr/>
            <p:nvPr/>
          </p:nvGrpSpPr>
          <p:grpSpPr>
            <a:xfrm>
              <a:off x="0" y="100"/>
              <a:ext cx="9144000" cy="5143500"/>
              <a:chOff x="0" y="100"/>
              <a:chExt cx="9144000" cy="5143500"/>
            </a:xfrm>
          </p:grpSpPr>
          <p:sp>
            <p:nvSpPr>
              <p:cNvPr id="275" name="Google Shape;275;p36"/>
              <p:cNvSpPr/>
              <p:nvPr/>
            </p:nvSpPr>
            <p:spPr>
              <a:xfrm>
                <a:off x="0" y="100"/>
                <a:ext cx="9144000" cy="5143500"/>
              </a:xfrm>
              <a:prstGeom prst="snip1Rect">
                <a:avLst>
                  <a:gd name="adj" fmla="val 40868"/>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2"/>
                  </a:solidFill>
                  <a:latin typeface="Inter Tight"/>
                  <a:ea typeface="Inter Tight"/>
                  <a:cs typeface="Inter Tight"/>
                  <a:sym typeface="Inter Tight"/>
                </a:endParaRPr>
              </a:p>
            </p:txBody>
          </p:sp>
          <p:sp>
            <p:nvSpPr>
              <p:cNvPr id="276" name="Google Shape;276;p36"/>
              <p:cNvSpPr/>
              <p:nvPr/>
            </p:nvSpPr>
            <p:spPr>
              <a:xfrm rot="10800000">
                <a:off x="7036475" y="1219850"/>
                <a:ext cx="2107500" cy="18615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2"/>
                  </a:solidFill>
                  <a:latin typeface="Inter Tight"/>
                  <a:ea typeface="Inter Tight"/>
                  <a:cs typeface="Inter Tight"/>
                  <a:sym typeface="Inter Tight"/>
                </a:endParaRPr>
              </a:p>
            </p:txBody>
          </p:sp>
        </p:grpSp>
        <p:sp>
          <p:nvSpPr>
            <p:cNvPr id="277" name="Google Shape;277;p36"/>
            <p:cNvSpPr/>
            <p:nvPr/>
          </p:nvSpPr>
          <p:spPr>
            <a:xfrm rot="4500068" flipH="1">
              <a:off x="7230762" y="-248045"/>
              <a:ext cx="1723726" cy="1714991"/>
            </a:xfrm>
            <a:prstGeom prst="rtTriangl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2"/>
                  </a:solidFill>
                  <a:latin typeface="Inter Tight SemiBold"/>
                  <a:ea typeface="Inter Tight SemiBold"/>
                  <a:cs typeface="Inter Tight SemiBold"/>
                  <a:sym typeface="Inter Tight SemiBold"/>
                </a:rPr>
                <a:t> </a:t>
              </a:r>
              <a:endParaRPr>
                <a:solidFill>
                  <a:schemeClr val="lt2"/>
                </a:solidFill>
                <a:latin typeface="Inter Tight SemiBold"/>
                <a:ea typeface="Inter Tight SemiBold"/>
                <a:cs typeface="Inter Tight SemiBold"/>
                <a:sym typeface="Inter Tight SemiBold"/>
              </a:endParaRPr>
            </a:p>
          </p:txBody>
        </p:sp>
      </p:grpSp>
      <p:sp>
        <p:nvSpPr>
          <p:cNvPr id="278" name="Google Shape;278;p36"/>
          <p:cNvSpPr txBox="1">
            <a:spLocks noGrp="1"/>
          </p:cNvSpPr>
          <p:nvPr>
            <p:ph type="sldNum" idx="12"/>
          </p:nvPr>
        </p:nvSpPr>
        <p:spPr>
          <a:xfrm>
            <a:off x="8260675" y="205550"/>
            <a:ext cx="548700" cy="2925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79" name="Google Shape;279;p36"/>
          <p:cNvSpPr txBox="1">
            <a:spLocks noGrp="1"/>
          </p:cNvSpPr>
          <p:nvPr>
            <p:ph type="title"/>
          </p:nvPr>
        </p:nvSpPr>
        <p:spPr>
          <a:xfrm>
            <a:off x="333925" y="1249513"/>
            <a:ext cx="3662100" cy="9606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80" name="Google Shape;280;p36"/>
          <p:cNvSpPr txBox="1">
            <a:spLocks noGrp="1"/>
          </p:cNvSpPr>
          <p:nvPr>
            <p:ph type="body" idx="1"/>
          </p:nvPr>
        </p:nvSpPr>
        <p:spPr>
          <a:xfrm>
            <a:off x="333925" y="2291377"/>
            <a:ext cx="3662100" cy="2028300"/>
          </a:xfrm>
          <a:prstGeom prst="rect">
            <a:avLst/>
          </a:prstGeom>
        </p:spPr>
        <p:txBody>
          <a:bodyPr spcFirstLastPara="1" wrap="square" lIns="91425" tIns="91425" rIns="91425" bIns="91425" anchor="t" anchorCtr="0">
            <a:spAutoFit/>
          </a:bodyPr>
          <a:lstStyle>
            <a:lvl1pPr marL="457200" lvl="0" indent="-336550">
              <a:lnSpc>
                <a:spcPct val="115000"/>
              </a:lnSpc>
              <a:spcBef>
                <a:spcPts val="0"/>
              </a:spcBef>
              <a:spcAft>
                <a:spcPts val="0"/>
              </a:spcAft>
              <a:buClr>
                <a:schemeClr val="lt1"/>
              </a:buClr>
              <a:buSzPts val="1700"/>
              <a:buChar char="●"/>
              <a:defRPr>
                <a:solidFill>
                  <a:schemeClr val="lt1"/>
                </a:solidFill>
              </a:defRPr>
            </a:lvl1pPr>
            <a:lvl2pPr marL="914400" lvl="1" indent="-336550">
              <a:lnSpc>
                <a:spcPct val="115000"/>
              </a:lnSpc>
              <a:spcBef>
                <a:spcPts val="0"/>
              </a:spcBef>
              <a:spcAft>
                <a:spcPts val="0"/>
              </a:spcAft>
              <a:buClr>
                <a:schemeClr val="lt1"/>
              </a:buClr>
              <a:buSzPts val="1700"/>
              <a:buChar char="○"/>
              <a:defRPr>
                <a:solidFill>
                  <a:schemeClr val="lt1"/>
                </a:solidFill>
              </a:defRPr>
            </a:lvl2pPr>
            <a:lvl3pPr marL="1371600" lvl="2" indent="-336550">
              <a:lnSpc>
                <a:spcPct val="115000"/>
              </a:lnSpc>
              <a:spcBef>
                <a:spcPts val="0"/>
              </a:spcBef>
              <a:spcAft>
                <a:spcPts val="0"/>
              </a:spcAft>
              <a:buClr>
                <a:schemeClr val="lt1"/>
              </a:buClr>
              <a:buSzPts val="1700"/>
              <a:buChar char="■"/>
              <a:defRPr>
                <a:solidFill>
                  <a:schemeClr val="lt1"/>
                </a:solidFill>
              </a:defRPr>
            </a:lvl3pPr>
            <a:lvl4pPr marL="1828800" lvl="3" indent="-336550">
              <a:lnSpc>
                <a:spcPct val="115000"/>
              </a:lnSpc>
              <a:spcBef>
                <a:spcPts val="0"/>
              </a:spcBef>
              <a:spcAft>
                <a:spcPts val="0"/>
              </a:spcAft>
              <a:buClr>
                <a:schemeClr val="lt1"/>
              </a:buClr>
              <a:buSzPts val="1700"/>
              <a:buChar char="●"/>
              <a:defRPr>
                <a:solidFill>
                  <a:schemeClr val="lt1"/>
                </a:solidFill>
              </a:defRPr>
            </a:lvl4pPr>
            <a:lvl5pPr marL="2286000" lvl="4" indent="-336550">
              <a:lnSpc>
                <a:spcPct val="115000"/>
              </a:lnSpc>
              <a:spcBef>
                <a:spcPts val="0"/>
              </a:spcBef>
              <a:spcAft>
                <a:spcPts val="0"/>
              </a:spcAft>
              <a:buClr>
                <a:schemeClr val="lt1"/>
              </a:buClr>
              <a:buSzPts val="1700"/>
              <a:buChar char="○"/>
              <a:defRPr>
                <a:solidFill>
                  <a:schemeClr val="lt1"/>
                </a:solidFill>
              </a:defRPr>
            </a:lvl5pPr>
            <a:lvl6pPr marL="2743200" lvl="5" indent="-336550">
              <a:lnSpc>
                <a:spcPct val="115000"/>
              </a:lnSpc>
              <a:spcBef>
                <a:spcPts val="0"/>
              </a:spcBef>
              <a:spcAft>
                <a:spcPts val="0"/>
              </a:spcAft>
              <a:buClr>
                <a:schemeClr val="lt1"/>
              </a:buClr>
              <a:buSzPts val="1700"/>
              <a:buChar char="■"/>
              <a:defRPr>
                <a:solidFill>
                  <a:schemeClr val="lt1"/>
                </a:solidFill>
              </a:defRPr>
            </a:lvl6pPr>
            <a:lvl7pPr marL="3200400" lvl="6" indent="-336550">
              <a:lnSpc>
                <a:spcPct val="115000"/>
              </a:lnSpc>
              <a:spcBef>
                <a:spcPts val="0"/>
              </a:spcBef>
              <a:spcAft>
                <a:spcPts val="0"/>
              </a:spcAft>
              <a:buClr>
                <a:schemeClr val="lt1"/>
              </a:buClr>
              <a:buSzPts val="1700"/>
              <a:buChar char="●"/>
              <a:defRPr>
                <a:solidFill>
                  <a:schemeClr val="lt1"/>
                </a:solidFill>
              </a:defRPr>
            </a:lvl7pPr>
            <a:lvl8pPr marL="3657600" lvl="7" indent="-336550">
              <a:lnSpc>
                <a:spcPct val="115000"/>
              </a:lnSpc>
              <a:spcBef>
                <a:spcPts val="0"/>
              </a:spcBef>
              <a:spcAft>
                <a:spcPts val="0"/>
              </a:spcAft>
              <a:buClr>
                <a:schemeClr val="lt1"/>
              </a:buClr>
              <a:buSzPts val="1700"/>
              <a:buChar char="○"/>
              <a:defRPr>
                <a:solidFill>
                  <a:schemeClr val="lt1"/>
                </a:solidFill>
              </a:defRPr>
            </a:lvl8pPr>
            <a:lvl9pPr marL="4114800" lvl="8" indent="-336550">
              <a:lnSpc>
                <a:spcPct val="115000"/>
              </a:lnSpc>
              <a:spcBef>
                <a:spcPts val="0"/>
              </a:spcBef>
              <a:spcAft>
                <a:spcPts val="0"/>
              </a:spcAft>
              <a:buClr>
                <a:schemeClr val="lt1"/>
              </a:buClr>
              <a:buSzPts val="1700"/>
              <a:buChar char="■"/>
              <a:defRPr>
                <a:solidFill>
                  <a:schemeClr val="lt1"/>
                </a:solidFill>
              </a:defRPr>
            </a:lvl9pPr>
          </a:lstStyle>
          <a:p>
            <a:endParaRPr/>
          </a:p>
        </p:txBody>
      </p:sp>
      <p:sp>
        <p:nvSpPr>
          <p:cNvPr id="281" name="Google Shape;281;p36"/>
          <p:cNvSpPr txBox="1">
            <a:spLocks noGrp="1"/>
          </p:cNvSpPr>
          <p:nvPr>
            <p:ph type="body" idx="2"/>
          </p:nvPr>
        </p:nvSpPr>
        <p:spPr>
          <a:xfrm>
            <a:off x="4595076" y="2291377"/>
            <a:ext cx="3662100" cy="2028300"/>
          </a:xfrm>
          <a:prstGeom prst="rect">
            <a:avLst/>
          </a:prstGeom>
        </p:spPr>
        <p:txBody>
          <a:bodyPr spcFirstLastPara="1" wrap="square" lIns="91425" tIns="91425" rIns="91425" bIns="91425" anchor="t" anchorCtr="0">
            <a:spAutoFit/>
          </a:bodyPr>
          <a:lstStyle>
            <a:lvl1pPr marL="457200" lvl="0" indent="-336550">
              <a:lnSpc>
                <a:spcPct val="115000"/>
              </a:lnSpc>
              <a:spcBef>
                <a:spcPts val="0"/>
              </a:spcBef>
              <a:spcAft>
                <a:spcPts val="0"/>
              </a:spcAft>
              <a:buClr>
                <a:schemeClr val="lt1"/>
              </a:buClr>
              <a:buSzPts val="1700"/>
              <a:buChar char="●"/>
              <a:defRPr>
                <a:solidFill>
                  <a:schemeClr val="lt1"/>
                </a:solidFill>
              </a:defRPr>
            </a:lvl1pPr>
            <a:lvl2pPr marL="914400" lvl="1" indent="-336550">
              <a:lnSpc>
                <a:spcPct val="115000"/>
              </a:lnSpc>
              <a:spcBef>
                <a:spcPts val="0"/>
              </a:spcBef>
              <a:spcAft>
                <a:spcPts val="0"/>
              </a:spcAft>
              <a:buClr>
                <a:schemeClr val="lt1"/>
              </a:buClr>
              <a:buSzPts val="1700"/>
              <a:buChar char="○"/>
              <a:defRPr>
                <a:solidFill>
                  <a:schemeClr val="lt1"/>
                </a:solidFill>
              </a:defRPr>
            </a:lvl2pPr>
            <a:lvl3pPr marL="1371600" lvl="2" indent="-336550">
              <a:lnSpc>
                <a:spcPct val="115000"/>
              </a:lnSpc>
              <a:spcBef>
                <a:spcPts val="0"/>
              </a:spcBef>
              <a:spcAft>
                <a:spcPts val="0"/>
              </a:spcAft>
              <a:buClr>
                <a:schemeClr val="lt1"/>
              </a:buClr>
              <a:buSzPts val="1700"/>
              <a:buChar char="■"/>
              <a:defRPr>
                <a:solidFill>
                  <a:schemeClr val="lt1"/>
                </a:solidFill>
              </a:defRPr>
            </a:lvl3pPr>
            <a:lvl4pPr marL="1828800" lvl="3" indent="-336550">
              <a:lnSpc>
                <a:spcPct val="115000"/>
              </a:lnSpc>
              <a:spcBef>
                <a:spcPts val="0"/>
              </a:spcBef>
              <a:spcAft>
                <a:spcPts val="0"/>
              </a:spcAft>
              <a:buClr>
                <a:schemeClr val="lt1"/>
              </a:buClr>
              <a:buSzPts val="1700"/>
              <a:buChar char="●"/>
              <a:defRPr>
                <a:solidFill>
                  <a:schemeClr val="lt1"/>
                </a:solidFill>
              </a:defRPr>
            </a:lvl4pPr>
            <a:lvl5pPr marL="2286000" lvl="4" indent="-336550">
              <a:lnSpc>
                <a:spcPct val="115000"/>
              </a:lnSpc>
              <a:spcBef>
                <a:spcPts val="0"/>
              </a:spcBef>
              <a:spcAft>
                <a:spcPts val="0"/>
              </a:spcAft>
              <a:buClr>
                <a:schemeClr val="lt1"/>
              </a:buClr>
              <a:buSzPts val="1700"/>
              <a:buChar char="○"/>
              <a:defRPr>
                <a:solidFill>
                  <a:schemeClr val="lt1"/>
                </a:solidFill>
              </a:defRPr>
            </a:lvl5pPr>
            <a:lvl6pPr marL="2743200" lvl="5" indent="-336550">
              <a:lnSpc>
                <a:spcPct val="115000"/>
              </a:lnSpc>
              <a:spcBef>
                <a:spcPts val="0"/>
              </a:spcBef>
              <a:spcAft>
                <a:spcPts val="0"/>
              </a:spcAft>
              <a:buClr>
                <a:schemeClr val="lt1"/>
              </a:buClr>
              <a:buSzPts val="1700"/>
              <a:buChar char="■"/>
              <a:defRPr>
                <a:solidFill>
                  <a:schemeClr val="lt1"/>
                </a:solidFill>
              </a:defRPr>
            </a:lvl6pPr>
            <a:lvl7pPr marL="3200400" lvl="6" indent="-336550">
              <a:lnSpc>
                <a:spcPct val="115000"/>
              </a:lnSpc>
              <a:spcBef>
                <a:spcPts val="0"/>
              </a:spcBef>
              <a:spcAft>
                <a:spcPts val="0"/>
              </a:spcAft>
              <a:buClr>
                <a:schemeClr val="lt1"/>
              </a:buClr>
              <a:buSzPts val="1700"/>
              <a:buChar char="●"/>
              <a:defRPr>
                <a:solidFill>
                  <a:schemeClr val="lt1"/>
                </a:solidFill>
              </a:defRPr>
            </a:lvl7pPr>
            <a:lvl8pPr marL="3657600" lvl="7" indent="-336550">
              <a:lnSpc>
                <a:spcPct val="115000"/>
              </a:lnSpc>
              <a:spcBef>
                <a:spcPts val="0"/>
              </a:spcBef>
              <a:spcAft>
                <a:spcPts val="0"/>
              </a:spcAft>
              <a:buClr>
                <a:schemeClr val="lt1"/>
              </a:buClr>
              <a:buSzPts val="1700"/>
              <a:buChar char="○"/>
              <a:defRPr>
                <a:solidFill>
                  <a:schemeClr val="lt1"/>
                </a:solidFill>
              </a:defRPr>
            </a:lvl8pPr>
            <a:lvl9pPr marL="4114800" lvl="8" indent="-336550">
              <a:lnSpc>
                <a:spcPct val="115000"/>
              </a:lnSpc>
              <a:spcBef>
                <a:spcPts val="0"/>
              </a:spcBef>
              <a:spcAft>
                <a:spcPts val="0"/>
              </a:spcAft>
              <a:buClr>
                <a:schemeClr val="lt1"/>
              </a:buClr>
              <a:buSzPts val="1700"/>
              <a:buChar char="■"/>
              <a:defRPr>
                <a:solidFill>
                  <a:schemeClr val="lt1"/>
                </a:solidFill>
              </a:defRPr>
            </a:lvl9pPr>
          </a:lstStyle>
          <a:p>
            <a:endParaRPr/>
          </a:p>
        </p:txBody>
      </p:sp>
      <p:sp>
        <p:nvSpPr>
          <p:cNvPr id="282" name="Google Shape;282;p36"/>
          <p:cNvSpPr txBox="1">
            <a:spLocks noGrp="1"/>
          </p:cNvSpPr>
          <p:nvPr>
            <p:ph type="subTitle" idx="3"/>
          </p:nvPr>
        </p:nvSpPr>
        <p:spPr>
          <a:xfrm>
            <a:off x="1716575" y="205550"/>
            <a:ext cx="2855400" cy="2925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1pPr>
            <a:lvl2pPr lvl="1">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2pPr>
            <a:lvl3pPr lvl="2">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3pPr>
            <a:lvl4pPr lvl="3">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4pPr>
            <a:lvl5pPr lvl="4">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5pPr>
            <a:lvl6pPr lvl="5">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6pPr>
            <a:lvl7pPr lvl="6">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7pPr>
            <a:lvl8pPr lvl="7">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8pPr>
            <a:lvl9pPr lvl="8">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9pPr>
          </a:lstStyle>
          <a:p>
            <a:endParaRPr/>
          </a:p>
        </p:txBody>
      </p:sp>
      <p:sp>
        <p:nvSpPr>
          <p:cNvPr id="283" name="Google Shape;283;p36"/>
          <p:cNvSpPr txBox="1">
            <a:spLocks noGrp="1"/>
          </p:cNvSpPr>
          <p:nvPr>
            <p:ph type="subTitle" idx="4"/>
          </p:nvPr>
        </p:nvSpPr>
        <p:spPr>
          <a:xfrm>
            <a:off x="333925" y="205550"/>
            <a:ext cx="1353300" cy="2925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1pPr>
            <a:lvl2pPr lvl="1">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2pPr>
            <a:lvl3pPr lvl="2">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3pPr>
            <a:lvl4pPr lvl="3">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4pPr>
            <a:lvl5pPr lvl="4">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5pPr>
            <a:lvl6pPr lvl="5">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6pPr>
            <a:lvl7pPr lvl="6">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7pPr>
            <a:lvl8pPr lvl="7">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8pPr>
            <a:lvl9pPr lvl="8">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heck for understanding">
  <p:cSld name="CAPTION_ONLY_1">
    <p:bg>
      <p:bgPr>
        <a:solidFill>
          <a:schemeClr val="lt1"/>
        </a:solidFill>
        <a:effectLst/>
      </p:bgPr>
    </p:bg>
    <p:spTree>
      <p:nvGrpSpPr>
        <p:cNvPr id="1" name="Shape 284"/>
        <p:cNvGrpSpPr/>
        <p:nvPr/>
      </p:nvGrpSpPr>
      <p:grpSpPr>
        <a:xfrm>
          <a:off x="0" y="0"/>
          <a:ext cx="0" cy="0"/>
          <a:chOff x="0" y="0"/>
          <a:chExt cx="0" cy="0"/>
        </a:xfrm>
      </p:grpSpPr>
      <p:grpSp>
        <p:nvGrpSpPr>
          <p:cNvPr id="285" name="Google Shape;285;p37"/>
          <p:cNvGrpSpPr/>
          <p:nvPr/>
        </p:nvGrpSpPr>
        <p:grpSpPr>
          <a:xfrm>
            <a:off x="0" y="-444900"/>
            <a:ext cx="9144000" cy="5588500"/>
            <a:chOff x="0" y="-444900"/>
            <a:chExt cx="9144000" cy="5588500"/>
          </a:xfrm>
        </p:grpSpPr>
        <p:sp>
          <p:nvSpPr>
            <p:cNvPr id="286" name="Google Shape;286;p37"/>
            <p:cNvSpPr/>
            <p:nvPr/>
          </p:nvSpPr>
          <p:spPr>
            <a:xfrm>
              <a:off x="0" y="100"/>
              <a:ext cx="9144000" cy="5143500"/>
            </a:xfrm>
            <a:prstGeom prst="snip1Rect">
              <a:avLst>
                <a:gd name="adj" fmla="val 40868"/>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2"/>
                </a:solidFill>
                <a:latin typeface="Inter Tight"/>
                <a:ea typeface="Inter Tight"/>
                <a:cs typeface="Inter Tight"/>
                <a:sym typeface="Inter Tight"/>
              </a:endParaRPr>
            </a:p>
          </p:txBody>
        </p:sp>
        <p:sp>
          <p:nvSpPr>
            <p:cNvPr id="287" name="Google Shape;287;p37"/>
            <p:cNvSpPr/>
            <p:nvPr/>
          </p:nvSpPr>
          <p:spPr>
            <a:xfrm rot="10800000">
              <a:off x="7036475" y="1219850"/>
              <a:ext cx="2107500" cy="18615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2"/>
                </a:solidFill>
                <a:latin typeface="Inter Tight"/>
                <a:ea typeface="Inter Tight"/>
                <a:cs typeface="Inter Tight"/>
                <a:sym typeface="Inter Tight"/>
              </a:endParaRPr>
            </a:p>
          </p:txBody>
        </p:sp>
        <p:sp>
          <p:nvSpPr>
            <p:cNvPr id="288" name="Google Shape;288;p37"/>
            <p:cNvSpPr/>
            <p:nvPr/>
          </p:nvSpPr>
          <p:spPr>
            <a:xfrm rot="4500068" flipH="1">
              <a:off x="7230762" y="-248045"/>
              <a:ext cx="1723726" cy="1714991"/>
            </a:xfrm>
            <a:prstGeom prst="rtTriangl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2"/>
                  </a:solidFill>
                  <a:latin typeface="Inter Tight SemiBold"/>
                  <a:ea typeface="Inter Tight SemiBold"/>
                  <a:cs typeface="Inter Tight SemiBold"/>
                  <a:sym typeface="Inter Tight SemiBold"/>
                </a:rPr>
                <a:t> </a:t>
              </a:r>
              <a:endParaRPr>
                <a:solidFill>
                  <a:schemeClr val="lt2"/>
                </a:solidFill>
                <a:latin typeface="Inter Tight SemiBold"/>
                <a:ea typeface="Inter Tight SemiBold"/>
                <a:cs typeface="Inter Tight SemiBold"/>
                <a:sym typeface="Inter Tight SemiBold"/>
              </a:endParaRPr>
            </a:p>
          </p:txBody>
        </p:sp>
      </p:grpSp>
      <p:sp>
        <p:nvSpPr>
          <p:cNvPr id="289" name="Google Shape;289;p37"/>
          <p:cNvSpPr txBox="1">
            <a:spLocks noGrp="1"/>
          </p:cNvSpPr>
          <p:nvPr>
            <p:ph type="body" idx="1"/>
          </p:nvPr>
        </p:nvSpPr>
        <p:spPr>
          <a:xfrm>
            <a:off x="333925" y="3630575"/>
            <a:ext cx="6790800" cy="446400"/>
          </a:xfrm>
          <a:prstGeom prst="rect">
            <a:avLst/>
          </a:prstGeom>
        </p:spPr>
        <p:txBody>
          <a:bodyPr spcFirstLastPara="1" wrap="square" lIns="91425" tIns="91425" rIns="91425" bIns="91425" anchor="t" anchorCtr="0">
            <a:spAutoFit/>
          </a:bodyPr>
          <a:lstStyle>
            <a:lvl1pPr marL="457200" lvl="0" indent="-336550">
              <a:lnSpc>
                <a:spcPct val="115000"/>
              </a:lnSpc>
              <a:spcBef>
                <a:spcPts val="0"/>
              </a:spcBef>
              <a:spcAft>
                <a:spcPts val="0"/>
              </a:spcAft>
              <a:buClr>
                <a:schemeClr val="lt1"/>
              </a:buClr>
              <a:buSzPts val="1700"/>
              <a:buChar char="●"/>
              <a:defRPr>
                <a:solidFill>
                  <a:schemeClr val="lt1"/>
                </a:solidFill>
              </a:defRPr>
            </a:lvl1pPr>
            <a:lvl2pPr marL="914400" lvl="1" indent="-336550">
              <a:lnSpc>
                <a:spcPct val="115000"/>
              </a:lnSpc>
              <a:spcBef>
                <a:spcPts val="0"/>
              </a:spcBef>
              <a:spcAft>
                <a:spcPts val="0"/>
              </a:spcAft>
              <a:buClr>
                <a:schemeClr val="lt1"/>
              </a:buClr>
              <a:buSzPts val="1700"/>
              <a:buChar char="○"/>
              <a:defRPr>
                <a:solidFill>
                  <a:schemeClr val="lt1"/>
                </a:solidFill>
              </a:defRPr>
            </a:lvl2pPr>
            <a:lvl3pPr marL="1371600" lvl="2" indent="-336550">
              <a:lnSpc>
                <a:spcPct val="115000"/>
              </a:lnSpc>
              <a:spcBef>
                <a:spcPts val="0"/>
              </a:spcBef>
              <a:spcAft>
                <a:spcPts val="0"/>
              </a:spcAft>
              <a:buClr>
                <a:schemeClr val="lt1"/>
              </a:buClr>
              <a:buSzPts val="1700"/>
              <a:buChar char="■"/>
              <a:defRPr>
                <a:solidFill>
                  <a:schemeClr val="lt1"/>
                </a:solidFill>
              </a:defRPr>
            </a:lvl3pPr>
            <a:lvl4pPr marL="1828800" lvl="3" indent="-336550">
              <a:lnSpc>
                <a:spcPct val="115000"/>
              </a:lnSpc>
              <a:spcBef>
                <a:spcPts val="0"/>
              </a:spcBef>
              <a:spcAft>
                <a:spcPts val="0"/>
              </a:spcAft>
              <a:buClr>
                <a:schemeClr val="lt1"/>
              </a:buClr>
              <a:buSzPts val="1700"/>
              <a:buChar char="●"/>
              <a:defRPr>
                <a:solidFill>
                  <a:schemeClr val="lt1"/>
                </a:solidFill>
              </a:defRPr>
            </a:lvl4pPr>
            <a:lvl5pPr marL="2286000" lvl="4" indent="-336550">
              <a:lnSpc>
                <a:spcPct val="115000"/>
              </a:lnSpc>
              <a:spcBef>
                <a:spcPts val="0"/>
              </a:spcBef>
              <a:spcAft>
                <a:spcPts val="0"/>
              </a:spcAft>
              <a:buClr>
                <a:schemeClr val="lt1"/>
              </a:buClr>
              <a:buSzPts val="1700"/>
              <a:buChar char="○"/>
              <a:defRPr>
                <a:solidFill>
                  <a:schemeClr val="lt1"/>
                </a:solidFill>
              </a:defRPr>
            </a:lvl5pPr>
            <a:lvl6pPr marL="2743200" lvl="5" indent="-336550">
              <a:lnSpc>
                <a:spcPct val="115000"/>
              </a:lnSpc>
              <a:spcBef>
                <a:spcPts val="0"/>
              </a:spcBef>
              <a:spcAft>
                <a:spcPts val="0"/>
              </a:spcAft>
              <a:buClr>
                <a:schemeClr val="lt1"/>
              </a:buClr>
              <a:buSzPts val="1700"/>
              <a:buChar char="■"/>
              <a:defRPr>
                <a:solidFill>
                  <a:schemeClr val="lt1"/>
                </a:solidFill>
              </a:defRPr>
            </a:lvl6pPr>
            <a:lvl7pPr marL="3200400" lvl="6" indent="-336550">
              <a:lnSpc>
                <a:spcPct val="115000"/>
              </a:lnSpc>
              <a:spcBef>
                <a:spcPts val="0"/>
              </a:spcBef>
              <a:spcAft>
                <a:spcPts val="0"/>
              </a:spcAft>
              <a:buClr>
                <a:schemeClr val="lt1"/>
              </a:buClr>
              <a:buSzPts val="1700"/>
              <a:buChar char="●"/>
              <a:defRPr>
                <a:solidFill>
                  <a:schemeClr val="lt1"/>
                </a:solidFill>
              </a:defRPr>
            </a:lvl7pPr>
            <a:lvl8pPr marL="3657600" lvl="7" indent="-336550">
              <a:lnSpc>
                <a:spcPct val="115000"/>
              </a:lnSpc>
              <a:spcBef>
                <a:spcPts val="0"/>
              </a:spcBef>
              <a:spcAft>
                <a:spcPts val="0"/>
              </a:spcAft>
              <a:buClr>
                <a:schemeClr val="lt1"/>
              </a:buClr>
              <a:buSzPts val="1700"/>
              <a:buChar char="○"/>
              <a:defRPr>
                <a:solidFill>
                  <a:schemeClr val="lt1"/>
                </a:solidFill>
              </a:defRPr>
            </a:lvl8pPr>
            <a:lvl9pPr marL="4114800" lvl="8" indent="-336550">
              <a:lnSpc>
                <a:spcPct val="115000"/>
              </a:lnSpc>
              <a:spcBef>
                <a:spcPts val="0"/>
              </a:spcBef>
              <a:spcAft>
                <a:spcPts val="0"/>
              </a:spcAft>
              <a:buClr>
                <a:schemeClr val="lt1"/>
              </a:buClr>
              <a:buSzPts val="1700"/>
              <a:buChar char="■"/>
              <a:defRPr>
                <a:solidFill>
                  <a:schemeClr val="lt1"/>
                </a:solidFill>
              </a:defRPr>
            </a:lvl9pPr>
          </a:lstStyle>
          <a:p>
            <a:endParaRPr/>
          </a:p>
        </p:txBody>
      </p:sp>
      <p:sp>
        <p:nvSpPr>
          <p:cNvPr id="290" name="Google Shape;290;p37"/>
          <p:cNvSpPr txBox="1">
            <a:spLocks noGrp="1"/>
          </p:cNvSpPr>
          <p:nvPr>
            <p:ph type="sldNum" idx="12"/>
          </p:nvPr>
        </p:nvSpPr>
        <p:spPr>
          <a:xfrm>
            <a:off x="8260675" y="205550"/>
            <a:ext cx="548700" cy="292500"/>
          </a:xfrm>
          <a:prstGeom prst="rect">
            <a:avLst/>
          </a:prstGeom>
        </p:spPr>
        <p:txBody>
          <a:bodyPr spcFirstLastPara="1" wrap="square" lIns="91425" tIns="91425" rIns="91425" bIns="91425" anchor="t"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91" name="Google Shape;291;p37"/>
          <p:cNvSpPr txBox="1">
            <a:spLocks noGrp="1"/>
          </p:cNvSpPr>
          <p:nvPr>
            <p:ph type="title"/>
          </p:nvPr>
        </p:nvSpPr>
        <p:spPr>
          <a:xfrm>
            <a:off x="333925" y="1249513"/>
            <a:ext cx="3662100" cy="9606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92" name="Google Shape;292;p37"/>
          <p:cNvSpPr txBox="1">
            <a:spLocks noGrp="1"/>
          </p:cNvSpPr>
          <p:nvPr>
            <p:ph type="subTitle" idx="2"/>
          </p:nvPr>
        </p:nvSpPr>
        <p:spPr>
          <a:xfrm>
            <a:off x="1716575" y="205550"/>
            <a:ext cx="2855400" cy="2925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1pPr>
            <a:lvl2pPr lvl="1">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2pPr>
            <a:lvl3pPr lvl="2">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3pPr>
            <a:lvl4pPr lvl="3">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4pPr>
            <a:lvl5pPr lvl="4">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5pPr>
            <a:lvl6pPr lvl="5">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6pPr>
            <a:lvl7pPr lvl="6">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7pPr>
            <a:lvl8pPr lvl="7">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8pPr>
            <a:lvl9pPr lvl="8">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9pPr>
          </a:lstStyle>
          <a:p>
            <a:endParaRPr/>
          </a:p>
        </p:txBody>
      </p:sp>
      <p:sp>
        <p:nvSpPr>
          <p:cNvPr id="293" name="Google Shape;293;p37"/>
          <p:cNvSpPr txBox="1">
            <a:spLocks noGrp="1"/>
          </p:cNvSpPr>
          <p:nvPr>
            <p:ph type="subTitle" idx="3"/>
          </p:nvPr>
        </p:nvSpPr>
        <p:spPr>
          <a:xfrm>
            <a:off x="333925" y="205550"/>
            <a:ext cx="1353300" cy="2925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1pPr>
            <a:lvl2pPr lvl="1">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2pPr>
            <a:lvl3pPr lvl="2">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3pPr>
            <a:lvl4pPr lvl="3">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4pPr>
            <a:lvl5pPr lvl="4">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5pPr>
            <a:lvl6pPr lvl="5">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6pPr>
            <a:lvl7pPr lvl="6">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7pPr>
            <a:lvl8pPr lvl="7">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8pPr>
            <a:lvl9pPr lvl="8">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9pPr>
          </a:lstStyle>
          <a:p>
            <a:endParaRPr/>
          </a:p>
        </p:txBody>
      </p:sp>
      <p:sp>
        <p:nvSpPr>
          <p:cNvPr id="294" name="Google Shape;294;p37"/>
          <p:cNvSpPr txBox="1">
            <a:spLocks noGrp="1"/>
          </p:cNvSpPr>
          <p:nvPr>
            <p:ph type="body" idx="4"/>
          </p:nvPr>
        </p:nvSpPr>
        <p:spPr>
          <a:xfrm>
            <a:off x="333925" y="3184176"/>
            <a:ext cx="6790800" cy="446400"/>
          </a:xfrm>
          <a:prstGeom prst="rect">
            <a:avLst/>
          </a:prstGeom>
        </p:spPr>
        <p:txBody>
          <a:bodyPr spcFirstLastPara="1" wrap="square" lIns="91425" tIns="91425" rIns="91425" bIns="91425" anchor="t" anchorCtr="0">
            <a:spAutoFit/>
          </a:bodyPr>
          <a:lstStyle>
            <a:lvl1pPr marL="457200" lvl="0" indent="-336550">
              <a:lnSpc>
                <a:spcPct val="115000"/>
              </a:lnSpc>
              <a:spcBef>
                <a:spcPts val="0"/>
              </a:spcBef>
              <a:spcAft>
                <a:spcPts val="0"/>
              </a:spcAft>
              <a:buClr>
                <a:schemeClr val="lt1"/>
              </a:buClr>
              <a:buSzPts val="1700"/>
              <a:buChar char="●"/>
              <a:defRPr>
                <a:solidFill>
                  <a:schemeClr val="lt1"/>
                </a:solidFill>
              </a:defRPr>
            </a:lvl1pPr>
            <a:lvl2pPr marL="914400" lvl="1" indent="-336550">
              <a:lnSpc>
                <a:spcPct val="115000"/>
              </a:lnSpc>
              <a:spcBef>
                <a:spcPts val="0"/>
              </a:spcBef>
              <a:spcAft>
                <a:spcPts val="0"/>
              </a:spcAft>
              <a:buClr>
                <a:schemeClr val="lt1"/>
              </a:buClr>
              <a:buSzPts val="1700"/>
              <a:buChar char="○"/>
              <a:defRPr>
                <a:solidFill>
                  <a:schemeClr val="lt1"/>
                </a:solidFill>
              </a:defRPr>
            </a:lvl2pPr>
            <a:lvl3pPr marL="1371600" lvl="2" indent="-336550">
              <a:lnSpc>
                <a:spcPct val="115000"/>
              </a:lnSpc>
              <a:spcBef>
                <a:spcPts val="0"/>
              </a:spcBef>
              <a:spcAft>
                <a:spcPts val="0"/>
              </a:spcAft>
              <a:buClr>
                <a:schemeClr val="lt1"/>
              </a:buClr>
              <a:buSzPts val="1700"/>
              <a:buChar char="■"/>
              <a:defRPr>
                <a:solidFill>
                  <a:schemeClr val="lt1"/>
                </a:solidFill>
              </a:defRPr>
            </a:lvl3pPr>
            <a:lvl4pPr marL="1828800" lvl="3" indent="-336550">
              <a:lnSpc>
                <a:spcPct val="115000"/>
              </a:lnSpc>
              <a:spcBef>
                <a:spcPts val="0"/>
              </a:spcBef>
              <a:spcAft>
                <a:spcPts val="0"/>
              </a:spcAft>
              <a:buClr>
                <a:schemeClr val="lt1"/>
              </a:buClr>
              <a:buSzPts val="1700"/>
              <a:buChar char="●"/>
              <a:defRPr>
                <a:solidFill>
                  <a:schemeClr val="lt1"/>
                </a:solidFill>
              </a:defRPr>
            </a:lvl4pPr>
            <a:lvl5pPr marL="2286000" lvl="4" indent="-336550">
              <a:lnSpc>
                <a:spcPct val="115000"/>
              </a:lnSpc>
              <a:spcBef>
                <a:spcPts val="0"/>
              </a:spcBef>
              <a:spcAft>
                <a:spcPts val="0"/>
              </a:spcAft>
              <a:buClr>
                <a:schemeClr val="lt1"/>
              </a:buClr>
              <a:buSzPts val="1700"/>
              <a:buChar char="○"/>
              <a:defRPr>
                <a:solidFill>
                  <a:schemeClr val="lt1"/>
                </a:solidFill>
              </a:defRPr>
            </a:lvl5pPr>
            <a:lvl6pPr marL="2743200" lvl="5" indent="-336550">
              <a:lnSpc>
                <a:spcPct val="115000"/>
              </a:lnSpc>
              <a:spcBef>
                <a:spcPts val="0"/>
              </a:spcBef>
              <a:spcAft>
                <a:spcPts val="0"/>
              </a:spcAft>
              <a:buClr>
                <a:schemeClr val="lt1"/>
              </a:buClr>
              <a:buSzPts val="1700"/>
              <a:buChar char="■"/>
              <a:defRPr>
                <a:solidFill>
                  <a:schemeClr val="lt1"/>
                </a:solidFill>
              </a:defRPr>
            </a:lvl6pPr>
            <a:lvl7pPr marL="3200400" lvl="6" indent="-336550">
              <a:lnSpc>
                <a:spcPct val="115000"/>
              </a:lnSpc>
              <a:spcBef>
                <a:spcPts val="0"/>
              </a:spcBef>
              <a:spcAft>
                <a:spcPts val="0"/>
              </a:spcAft>
              <a:buClr>
                <a:schemeClr val="lt1"/>
              </a:buClr>
              <a:buSzPts val="1700"/>
              <a:buChar char="●"/>
              <a:defRPr>
                <a:solidFill>
                  <a:schemeClr val="lt1"/>
                </a:solidFill>
              </a:defRPr>
            </a:lvl7pPr>
            <a:lvl8pPr marL="3657600" lvl="7" indent="-336550">
              <a:lnSpc>
                <a:spcPct val="115000"/>
              </a:lnSpc>
              <a:spcBef>
                <a:spcPts val="0"/>
              </a:spcBef>
              <a:spcAft>
                <a:spcPts val="0"/>
              </a:spcAft>
              <a:buClr>
                <a:schemeClr val="lt1"/>
              </a:buClr>
              <a:buSzPts val="1700"/>
              <a:buChar char="○"/>
              <a:defRPr>
                <a:solidFill>
                  <a:schemeClr val="lt1"/>
                </a:solidFill>
              </a:defRPr>
            </a:lvl8pPr>
            <a:lvl9pPr marL="4114800" lvl="8" indent="-336550">
              <a:lnSpc>
                <a:spcPct val="115000"/>
              </a:lnSpc>
              <a:spcBef>
                <a:spcPts val="0"/>
              </a:spcBef>
              <a:spcAft>
                <a:spcPts val="0"/>
              </a:spcAft>
              <a:buClr>
                <a:schemeClr val="lt1"/>
              </a:buClr>
              <a:buSzPts val="1700"/>
              <a:buChar char="■"/>
              <a:defRPr>
                <a:solidFill>
                  <a:schemeClr val="lt1"/>
                </a:solidFill>
              </a:defRPr>
            </a:lvl9pPr>
          </a:lstStyle>
          <a:p>
            <a:endParaRPr/>
          </a:p>
        </p:txBody>
      </p:sp>
      <p:sp>
        <p:nvSpPr>
          <p:cNvPr id="295" name="Google Shape;295;p37"/>
          <p:cNvSpPr txBox="1">
            <a:spLocks noGrp="1"/>
          </p:cNvSpPr>
          <p:nvPr>
            <p:ph type="body" idx="5"/>
          </p:nvPr>
        </p:nvSpPr>
        <p:spPr>
          <a:xfrm>
            <a:off x="333925" y="2737776"/>
            <a:ext cx="6790800" cy="446400"/>
          </a:xfrm>
          <a:prstGeom prst="rect">
            <a:avLst/>
          </a:prstGeom>
        </p:spPr>
        <p:txBody>
          <a:bodyPr spcFirstLastPara="1" wrap="square" lIns="91425" tIns="91425" rIns="91425" bIns="91425" anchor="t" anchorCtr="0">
            <a:spAutoFit/>
          </a:bodyPr>
          <a:lstStyle>
            <a:lvl1pPr marL="457200" lvl="0" indent="-336550">
              <a:lnSpc>
                <a:spcPct val="115000"/>
              </a:lnSpc>
              <a:spcBef>
                <a:spcPts val="0"/>
              </a:spcBef>
              <a:spcAft>
                <a:spcPts val="0"/>
              </a:spcAft>
              <a:buClr>
                <a:schemeClr val="lt1"/>
              </a:buClr>
              <a:buSzPts val="1700"/>
              <a:buChar char="●"/>
              <a:defRPr>
                <a:solidFill>
                  <a:schemeClr val="lt1"/>
                </a:solidFill>
              </a:defRPr>
            </a:lvl1pPr>
            <a:lvl2pPr marL="914400" lvl="1" indent="-336550">
              <a:lnSpc>
                <a:spcPct val="115000"/>
              </a:lnSpc>
              <a:spcBef>
                <a:spcPts val="0"/>
              </a:spcBef>
              <a:spcAft>
                <a:spcPts val="0"/>
              </a:spcAft>
              <a:buClr>
                <a:schemeClr val="lt1"/>
              </a:buClr>
              <a:buSzPts val="1700"/>
              <a:buChar char="○"/>
              <a:defRPr>
                <a:solidFill>
                  <a:schemeClr val="lt1"/>
                </a:solidFill>
              </a:defRPr>
            </a:lvl2pPr>
            <a:lvl3pPr marL="1371600" lvl="2" indent="-336550">
              <a:lnSpc>
                <a:spcPct val="115000"/>
              </a:lnSpc>
              <a:spcBef>
                <a:spcPts val="0"/>
              </a:spcBef>
              <a:spcAft>
                <a:spcPts val="0"/>
              </a:spcAft>
              <a:buClr>
                <a:schemeClr val="lt1"/>
              </a:buClr>
              <a:buSzPts val="1700"/>
              <a:buChar char="■"/>
              <a:defRPr>
                <a:solidFill>
                  <a:schemeClr val="lt1"/>
                </a:solidFill>
              </a:defRPr>
            </a:lvl3pPr>
            <a:lvl4pPr marL="1828800" lvl="3" indent="-336550">
              <a:lnSpc>
                <a:spcPct val="115000"/>
              </a:lnSpc>
              <a:spcBef>
                <a:spcPts val="0"/>
              </a:spcBef>
              <a:spcAft>
                <a:spcPts val="0"/>
              </a:spcAft>
              <a:buClr>
                <a:schemeClr val="lt1"/>
              </a:buClr>
              <a:buSzPts val="1700"/>
              <a:buChar char="●"/>
              <a:defRPr>
                <a:solidFill>
                  <a:schemeClr val="lt1"/>
                </a:solidFill>
              </a:defRPr>
            </a:lvl4pPr>
            <a:lvl5pPr marL="2286000" lvl="4" indent="-336550">
              <a:lnSpc>
                <a:spcPct val="115000"/>
              </a:lnSpc>
              <a:spcBef>
                <a:spcPts val="0"/>
              </a:spcBef>
              <a:spcAft>
                <a:spcPts val="0"/>
              </a:spcAft>
              <a:buClr>
                <a:schemeClr val="lt1"/>
              </a:buClr>
              <a:buSzPts val="1700"/>
              <a:buChar char="○"/>
              <a:defRPr>
                <a:solidFill>
                  <a:schemeClr val="lt1"/>
                </a:solidFill>
              </a:defRPr>
            </a:lvl5pPr>
            <a:lvl6pPr marL="2743200" lvl="5" indent="-336550">
              <a:lnSpc>
                <a:spcPct val="115000"/>
              </a:lnSpc>
              <a:spcBef>
                <a:spcPts val="0"/>
              </a:spcBef>
              <a:spcAft>
                <a:spcPts val="0"/>
              </a:spcAft>
              <a:buClr>
                <a:schemeClr val="lt1"/>
              </a:buClr>
              <a:buSzPts val="1700"/>
              <a:buChar char="■"/>
              <a:defRPr>
                <a:solidFill>
                  <a:schemeClr val="lt1"/>
                </a:solidFill>
              </a:defRPr>
            </a:lvl6pPr>
            <a:lvl7pPr marL="3200400" lvl="6" indent="-336550">
              <a:lnSpc>
                <a:spcPct val="115000"/>
              </a:lnSpc>
              <a:spcBef>
                <a:spcPts val="0"/>
              </a:spcBef>
              <a:spcAft>
                <a:spcPts val="0"/>
              </a:spcAft>
              <a:buClr>
                <a:schemeClr val="lt1"/>
              </a:buClr>
              <a:buSzPts val="1700"/>
              <a:buChar char="●"/>
              <a:defRPr>
                <a:solidFill>
                  <a:schemeClr val="lt1"/>
                </a:solidFill>
              </a:defRPr>
            </a:lvl7pPr>
            <a:lvl8pPr marL="3657600" lvl="7" indent="-336550">
              <a:lnSpc>
                <a:spcPct val="115000"/>
              </a:lnSpc>
              <a:spcBef>
                <a:spcPts val="0"/>
              </a:spcBef>
              <a:spcAft>
                <a:spcPts val="0"/>
              </a:spcAft>
              <a:buClr>
                <a:schemeClr val="lt1"/>
              </a:buClr>
              <a:buSzPts val="1700"/>
              <a:buChar char="○"/>
              <a:defRPr>
                <a:solidFill>
                  <a:schemeClr val="lt1"/>
                </a:solidFill>
              </a:defRPr>
            </a:lvl8pPr>
            <a:lvl9pPr marL="4114800" lvl="8" indent="-336550">
              <a:lnSpc>
                <a:spcPct val="115000"/>
              </a:lnSpc>
              <a:spcBef>
                <a:spcPts val="0"/>
              </a:spcBef>
              <a:spcAft>
                <a:spcPts val="0"/>
              </a:spcAft>
              <a:buClr>
                <a:schemeClr val="lt1"/>
              </a:buClr>
              <a:buSzPts val="1700"/>
              <a:buChar char="■"/>
              <a:defRPr>
                <a:solidFill>
                  <a:schemeClr val="lt1"/>
                </a:solidFill>
              </a:defRPr>
            </a:lvl9pPr>
          </a:lstStyle>
          <a:p>
            <a:endParaRPr/>
          </a:p>
        </p:txBody>
      </p:sp>
      <p:sp>
        <p:nvSpPr>
          <p:cNvPr id="296" name="Google Shape;296;p37"/>
          <p:cNvSpPr txBox="1">
            <a:spLocks noGrp="1"/>
          </p:cNvSpPr>
          <p:nvPr>
            <p:ph type="body" idx="6"/>
          </p:nvPr>
        </p:nvSpPr>
        <p:spPr>
          <a:xfrm>
            <a:off x="333925" y="2291377"/>
            <a:ext cx="6790800" cy="446400"/>
          </a:xfrm>
          <a:prstGeom prst="rect">
            <a:avLst/>
          </a:prstGeom>
        </p:spPr>
        <p:txBody>
          <a:bodyPr spcFirstLastPara="1" wrap="square" lIns="91425" tIns="91425" rIns="91425" bIns="91425" anchor="t" anchorCtr="0">
            <a:spAutoFit/>
          </a:bodyPr>
          <a:lstStyle>
            <a:lvl1pPr marL="457200" lvl="0" indent="-336550">
              <a:lnSpc>
                <a:spcPct val="115000"/>
              </a:lnSpc>
              <a:spcBef>
                <a:spcPts val="0"/>
              </a:spcBef>
              <a:spcAft>
                <a:spcPts val="0"/>
              </a:spcAft>
              <a:buClr>
                <a:schemeClr val="lt1"/>
              </a:buClr>
              <a:buSzPts val="1700"/>
              <a:buChar char="●"/>
              <a:defRPr>
                <a:solidFill>
                  <a:schemeClr val="lt1"/>
                </a:solidFill>
              </a:defRPr>
            </a:lvl1pPr>
            <a:lvl2pPr marL="914400" lvl="1" indent="-336550">
              <a:lnSpc>
                <a:spcPct val="115000"/>
              </a:lnSpc>
              <a:spcBef>
                <a:spcPts val="0"/>
              </a:spcBef>
              <a:spcAft>
                <a:spcPts val="0"/>
              </a:spcAft>
              <a:buClr>
                <a:schemeClr val="lt1"/>
              </a:buClr>
              <a:buSzPts val="1700"/>
              <a:buChar char="○"/>
              <a:defRPr>
                <a:solidFill>
                  <a:schemeClr val="lt1"/>
                </a:solidFill>
              </a:defRPr>
            </a:lvl2pPr>
            <a:lvl3pPr marL="1371600" lvl="2" indent="-336550">
              <a:lnSpc>
                <a:spcPct val="115000"/>
              </a:lnSpc>
              <a:spcBef>
                <a:spcPts val="0"/>
              </a:spcBef>
              <a:spcAft>
                <a:spcPts val="0"/>
              </a:spcAft>
              <a:buClr>
                <a:schemeClr val="lt1"/>
              </a:buClr>
              <a:buSzPts val="1700"/>
              <a:buChar char="■"/>
              <a:defRPr>
                <a:solidFill>
                  <a:schemeClr val="lt1"/>
                </a:solidFill>
              </a:defRPr>
            </a:lvl3pPr>
            <a:lvl4pPr marL="1828800" lvl="3" indent="-336550">
              <a:lnSpc>
                <a:spcPct val="115000"/>
              </a:lnSpc>
              <a:spcBef>
                <a:spcPts val="0"/>
              </a:spcBef>
              <a:spcAft>
                <a:spcPts val="0"/>
              </a:spcAft>
              <a:buClr>
                <a:schemeClr val="lt1"/>
              </a:buClr>
              <a:buSzPts val="1700"/>
              <a:buChar char="●"/>
              <a:defRPr>
                <a:solidFill>
                  <a:schemeClr val="lt1"/>
                </a:solidFill>
              </a:defRPr>
            </a:lvl4pPr>
            <a:lvl5pPr marL="2286000" lvl="4" indent="-336550">
              <a:lnSpc>
                <a:spcPct val="115000"/>
              </a:lnSpc>
              <a:spcBef>
                <a:spcPts val="0"/>
              </a:spcBef>
              <a:spcAft>
                <a:spcPts val="0"/>
              </a:spcAft>
              <a:buClr>
                <a:schemeClr val="lt1"/>
              </a:buClr>
              <a:buSzPts val="1700"/>
              <a:buChar char="○"/>
              <a:defRPr>
                <a:solidFill>
                  <a:schemeClr val="lt1"/>
                </a:solidFill>
              </a:defRPr>
            </a:lvl5pPr>
            <a:lvl6pPr marL="2743200" lvl="5" indent="-336550">
              <a:lnSpc>
                <a:spcPct val="115000"/>
              </a:lnSpc>
              <a:spcBef>
                <a:spcPts val="0"/>
              </a:spcBef>
              <a:spcAft>
                <a:spcPts val="0"/>
              </a:spcAft>
              <a:buClr>
                <a:schemeClr val="lt1"/>
              </a:buClr>
              <a:buSzPts val="1700"/>
              <a:buChar char="■"/>
              <a:defRPr>
                <a:solidFill>
                  <a:schemeClr val="lt1"/>
                </a:solidFill>
              </a:defRPr>
            </a:lvl6pPr>
            <a:lvl7pPr marL="3200400" lvl="6" indent="-336550">
              <a:lnSpc>
                <a:spcPct val="115000"/>
              </a:lnSpc>
              <a:spcBef>
                <a:spcPts val="0"/>
              </a:spcBef>
              <a:spcAft>
                <a:spcPts val="0"/>
              </a:spcAft>
              <a:buClr>
                <a:schemeClr val="lt1"/>
              </a:buClr>
              <a:buSzPts val="1700"/>
              <a:buChar char="●"/>
              <a:defRPr>
                <a:solidFill>
                  <a:schemeClr val="lt1"/>
                </a:solidFill>
              </a:defRPr>
            </a:lvl7pPr>
            <a:lvl8pPr marL="3657600" lvl="7" indent="-336550">
              <a:lnSpc>
                <a:spcPct val="115000"/>
              </a:lnSpc>
              <a:spcBef>
                <a:spcPts val="0"/>
              </a:spcBef>
              <a:spcAft>
                <a:spcPts val="0"/>
              </a:spcAft>
              <a:buClr>
                <a:schemeClr val="lt1"/>
              </a:buClr>
              <a:buSzPts val="1700"/>
              <a:buChar char="○"/>
              <a:defRPr>
                <a:solidFill>
                  <a:schemeClr val="lt1"/>
                </a:solidFill>
              </a:defRPr>
            </a:lvl8pPr>
            <a:lvl9pPr marL="4114800" lvl="8" indent="-336550">
              <a:lnSpc>
                <a:spcPct val="115000"/>
              </a:lnSpc>
              <a:spcBef>
                <a:spcPts val="0"/>
              </a:spcBef>
              <a:spcAft>
                <a:spcPts val="0"/>
              </a:spcAft>
              <a:buClr>
                <a:schemeClr val="lt1"/>
              </a:buClr>
              <a:buSzPts val="1700"/>
              <a:buChar char="■"/>
              <a:defRPr>
                <a:solidFill>
                  <a:schemeClr val="lt1"/>
                </a:solidFill>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ig type">
  <p:cSld name="BIG_NUMBER">
    <p:bg>
      <p:bgPr>
        <a:solidFill>
          <a:schemeClr val="lt2"/>
        </a:solidFill>
        <a:effectLst/>
      </p:bgPr>
    </p:bg>
    <p:spTree>
      <p:nvGrpSpPr>
        <p:cNvPr id="1" name="Shape 297"/>
        <p:cNvGrpSpPr/>
        <p:nvPr/>
      </p:nvGrpSpPr>
      <p:grpSpPr>
        <a:xfrm>
          <a:off x="0" y="0"/>
          <a:ext cx="0" cy="0"/>
          <a:chOff x="0" y="0"/>
          <a:chExt cx="0" cy="0"/>
        </a:xfrm>
      </p:grpSpPr>
      <p:sp>
        <p:nvSpPr>
          <p:cNvPr id="298" name="Google Shape;298;p38"/>
          <p:cNvSpPr txBox="1">
            <a:spLocks noGrp="1"/>
          </p:cNvSpPr>
          <p:nvPr>
            <p:ph type="sldNum" idx="12"/>
          </p:nvPr>
        </p:nvSpPr>
        <p:spPr>
          <a:xfrm>
            <a:off x="8260675" y="205550"/>
            <a:ext cx="548700" cy="292500"/>
          </a:xfrm>
          <a:prstGeom prst="rect">
            <a:avLst/>
          </a:prstGeom>
        </p:spPr>
        <p:txBody>
          <a:bodyPr spcFirstLastPara="1" wrap="square" lIns="91425" tIns="91425" rIns="91425" bIns="91425" anchor="t"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
        <p:nvSpPr>
          <p:cNvPr id="299" name="Google Shape;299;p38"/>
          <p:cNvSpPr txBox="1"/>
          <p:nvPr/>
        </p:nvSpPr>
        <p:spPr>
          <a:xfrm>
            <a:off x="2479675" y="2285400"/>
            <a:ext cx="4184700" cy="572700"/>
          </a:xfrm>
          <a:prstGeom prst="rect">
            <a:avLst/>
          </a:prstGeom>
          <a:noFill/>
          <a:ln>
            <a:noFill/>
          </a:ln>
        </p:spPr>
        <p:txBody>
          <a:bodyPr spcFirstLastPara="1" wrap="square" lIns="91425" tIns="91425" rIns="91425" bIns="91425" anchor="b" anchorCtr="0">
            <a:noAutofit/>
          </a:bodyPr>
          <a:lstStyle/>
          <a:p>
            <a:pPr marL="0" lvl="0" indent="0" algn="l" rtl="0">
              <a:lnSpc>
                <a:spcPct val="90000"/>
              </a:lnSpc>
              <a:spcBef>
                <a:spcPts val="0"/>
              </a:spcBef>
              <a:spcAft>
                <a:spcPts val="0"/>
              </a:spcAft>
              <a:buNone/>
            </a:pPr>
            <a:r>
              <a:rPr lang="en" sz="2800">
                <a:solidFill>
                  <a:schemeClr val="lt1"/>
                </a:solidFill>
                <a:latin typeface="Inter Tight SemiBold"/>
                <a:ea typeface="Inter Tight SemiBold"/>
                <a:cs typeface="Inter Tight SemiBold"/>
                <a:sym typeface="Inter Tight SemiBold"/>
              </a:rPr>
              <a:t>Questions?</a:t>
            </a:r>
            <a:endParaRPr sz="2800">
              <a:solidFill>
                <a:schemeClr val="lt1"/>
              </a:solidFill>
              <a:latin typeface="Inter Tight SemiBold"/>
              <a:ea typeface="Inter Tight SemiBold"/>
              <a:cs typeface="Inter Tight SemiBold"/>
              <a:sym typeface="Inter Tight SemiBold"/>
            </a:endParaRPr>
          </a:p>
        </p:txBody>
      </p:sp>
      <p:grpSp>
        <p:nvGrpSpPr>
          <p:cNvPr id="300" name="Google Shape;300;p38"/>
          <p:cNvGrpSpPr/>
          <p:nvPr/>
        </p:nvGrpSpPr>
        <p:grpSpPr>
          <a:xfrm rot="300150">
            <a:off x="1277165" y="536719"/>
            <a:ext cx="6594752" cy="4068617"/>
            <a:chOff x="1277284" y="536521"/>
            <a:chExt cx="6594691" cy="4068580"/>
          </a:xfrm>
        </p:grpSpPr>
        <p:grpSp>
          <p:nvGrpSpPr>
            <p:cNvPr id="301" name="Google Shape;301;p38"/>
            <p:cNvGrpSpPr/>
            <p:nvPr/>
          </p:nvGrpSpPr>
          <p:grpSpPr>
            <a:xfrm>
              <a:off x="1277284" y="891662"/>
              <a:ext cx="6594077" cy="3357715"/>
              <a:chOff x="1277284" y="891662"/>
              <a:chExt cx="6594077" cy="3357715"/>
            </a:xfrm>
          </p:grpSpPr>
          <p:sp>
            <p:nvSpPr>
              <p:cNvPr id="302" name="Google Shape;302;p38"/>
              <p:cNvSpPr/>
              <p:nvPr/>
            </p:nvSpPr>
            <p:spPr>
              <a:xfrm rot="-2190">
                <a:off x="6458566" y="1876325"/>
                <a:ext cx="1412700" cy="13902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latin typeface="Inter Tight"/>
                  <a:ea typeface="Inter Tight"/>
                  <a:cs typeface="Inter Tight"/>
                  <a:sym typeface="Inter Tight"/>
                </a:endParaRPr>
              </a:p>
            </p:txBody>
          </p:sp>
          <p:sp>
            <p:nvSpPr>
              <p:cNvPr id="303" name="Google Shape;303;p38"/>
              <p:cNvSpPr/>
              <p:nvPr/>
            </p:nvSpPr>
            <p:spPr>
              <a:xfrm rot="-2453" flipH="1">
                <a:off x="1277283" y="893727"/>
                <a:ext cx="4625401" cy="3354000"/>
              </a:xfrm>
              <a:prstGeom prst="snip1Rect">
                <a:avLst>
                  <a:gd name="adj" fmla="val 49693"/>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latin typeface="Inter Tight SemiBold"/>
                  <a:ea typeface="Inter Tight SemiBold"/>
                  <a:cs typeface="Inter Tight SemiBold"/>
                  <a:sym typeface="Inter Tight SemiBold"/>
                </a:endParaRPr>
              </a:p>
            </p:txBody>
          </p:sp>
          <p:sp>
            <p:nvSpPr>
              <p:cNvPr id="304" name="Google Shape;304;p38"/>
              <p:cNvSpPr/>
              <p:nvPr/>
            </p:nvSpPr>
            <p:spPr>
              <a:xfrm rot="10797547" flipH="1">
                <a:off x="3245660" y="893312"/>
                <a:ext cx="4625701" cy="3354000"/>
              </a:xfrm>
              <a:prstGeom prst="snip1Rect">
                <a:avLst>
                  <a:gd name="adj" fmla="val 49663"/>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latin typeface="Inter Tight SemiBold"/>
                  <a:ea typeface="Inter Tight SemiBold"/>
                  <a:cs typeface="Inter Tight SemiBold"/>
                  <a:sym typeface="Inter Tight SemiBold"/>
                </a:endParaRPr>
              </a:p>
            </p:txBody>
          </p:sp>
          <p:sp>
            <p:nvSpPr>
              <p:cNvPr id="305" name="Google Shape;305;p38"/>
              <p:cNvSpPr/>
              <p:nvPr/>
            </p:nvSpPr>
            <p:spPr>
              <a:xfrm rot="-2190">
                <a:off x="1277395" y="1877958"/>
                <a:ext cx="1412700" cy="13902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latin typeface="Inter Tight"/>
                  <a:ea typeface="Inter Tight"/>
                  <a:cs typeface="Inter Tight"/>
                  <a:sym typeface="Inter Tight"/>
                </a:endParaRPr>
              </a:p>
            </p:txBody>
          </p:sp>
        </p:grpSp>
        <p:sp>
          <p:nvSpPr>
            <p:cNvPr id="306" name="Google Shape;306;p38"/>
            <p:cNvSpPr/>
            <p:nvPr/>
          </p:nvSpPr>
          <p:spPr>
            <a:xfrm rot="-4517241">
              <a:off x="1416960" y="705331"/>
              <a:ext cx="1386770" cy="1361580"/>
            </a:xfrm>
            <a:prstGeom prst="rtTriangl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Inter Tight SemiBold"/>
                <a:ea typeface="Inter Tight SemiBold"/>
                <a:cs typeface="Inter Tight SemiBold"/>
                <a:sym typeface="Inter Tight SemiBold"/>
              </a:endParaRPr>
            </a:p>
          </p:txBody>
        </p:sp>
        <p:sp>
          <p:nvSpPr>
            <p:cNvPr id="307" name="Google Shape;307;p38"/>
            <p:cNvSpPr/>
            <p:nvPr/>
          </p:nvSpPr>
          <p:spPr>
            <a:xfrm rot="6281922">
              <a:off x="6346470" y="3074659"/>
              <a:ext cx="1384510" cy="1363185"/>
            </a:xfrm>
            <a:prstGeom prst="rtTriangl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Inter Tight SemiBold"/>
                <a:ea typeface="Inter Tight SemiBold"/>
                <a:cs typeface="Inter Tight SemiBold"/>
                <a:sym typeface="Inter Tight SemiBold"/>
              </a:endParaRPr>
            </a:p>
          </p:txBody>
        </p:sp>
      </p:grpSp>
      <p:sp>
        <p:nvSpPr>
          <p:cNvPr id="308" name="Google Shape;308;p38"/>
          <p:cNvSpPr txBox="1">
            <a:spLocks noGrp="1"/>
          </p:cNvSpPr>
          <p:nvPr>
            <p:ph type="title"/>
          </p:nvPr>
        </p:nvSpPr>
        <p:spPr>
          <a:xfrm>
            <a:off x="2479675" y="2285400"/>
            <a:ext cx="4184700" cy="572700"/>
          </a:xfrm>
          <a:prstGeom prst="rect">
            <a:avLst/>
          </a:prstGeom>
        </p:spPr>
        <p:txBody>
          <a:bodyPr spcFirstLastPara="1" wrap="square" lIns="91425" tIns="91425" rIns="91425" bIns="91425" anchor="t" anchorCtr="0">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09" name="Google Shape;309;p38"/>
          <p:cNvSpPr txBox="1">
            <a:spLocks noGrp="1"/>
          </p:cNvSpPr>
          <p:nvPr>
            <p:ph type="subTitle" idx="1"/>
          </p:nvPr>
        </p:nvSpPr>
        <p:spPr>
          <a:xfrm>
            <a:off x="1716575" y="205550"/>
            <a:ext cx="2855400" cy="2925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1pPr>
            <a:lvl2pPr lvl="1">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2pPr>
            <a:lvl3pPr lvl="2">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3pPr>
            <a:lvl4pPr lvl="3">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4pPr>
            <a:lvl5pPr lvl="4">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5pPr>
            <a:lvl6pPr lvl="5">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6pPr>
            <a:lvl7pPr lvl="6">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7pPr>
            <a:lvl8pPr lvl="7">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8pPr>
            <a:lvl9pPr lvl="8">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9pPr>
          </a:lstStyle>
          <a:p>
            <a:endParaRPr/>
          </a:p>
        </p:txBody>
      </p:sp>
      <p:sp>
        <p:nvSpPr>
          <p:cNvPr id="310" name="Google Shape;310;p38"/>
          <p:cNvSpPr txBox="1">
            <a:spLocks noGrp="1"/>
          </p:cNvSpPr>
          <p:nvPr>
            <p:ph type="subTitle" idx="2"/>
          </p:nvPr>
        </p:nvSpPr>
        <p:spPr>
          <a:xfrm>
            <a:off x="333925" y="205550"/>
            <a:ext cx="1353300" cy="2925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1pPr>
            <a:lvl2pPr lvl="1">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2pPr>
            <a:lvl3pPr lvl="2">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3pPr>
            <a:lvl4pPr lvl="3">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4pPr>
            <a:lvl5pPr lvl="4">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5pPr>
            <a:lvl6pPr lvl="5">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6pPr>
            <a:lvl7pPr lvl="6">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7pPr>
            <a:lvl8pPr lvl="7">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8pPr>
            <a:lvl9pPr lvl="8">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ustom blank" type="blank">
  <p:cSld name="BLANK">
    <p:bg>
      <p:bgPr>
        <a:solidFill>
          <a:schemeClr val="lt1"/>
        </a:solidFill>
        <a:effectLst/>
      </p:bgPr>
    </p:bg>
    <p:spTree>
      <p:nvGrpSpPr>
        <p:cNvPr id="1" name="Shape 311"/>
        <p:cNvGrpSpPr/>
        <p:nvPr/>
      </p:nvGrpSpPr>
      <p:grpSpPr>
        <a:xfrm>
          <a:off x="0" y="0"/>
          <a:ext cx="0" cy="0"/>
          <a:chOff x="0" y="0"/>
          <a:chExt cx="0" cy="0"/>
        </a:xfrm>
      </p:grpSpPr>
      <p:sp>
        <p:nvSpPr>
          <p:cNvPr id="312" name="Google Shape;312;p39"/>
          <p:cNvSpPr txBox="1">
            <a:spLocks noGrp="1"/>
          </p:cNvSpPr>
          <p:nvPr>
            <p:ph type="sldNum" idx="12"/>
          </p:nvPr>
        </p:nvSpPr>
        <p:spPr>
          <a:xfrm>
            <a:off x="8318025" y="205550"/>
            <a:ext cx="548700" cy="393600"/>
          </a:xfrm>
          <a:prstGeom prst="rect">
            <a:avLst/>
          </a:prstGeom>
        </p:spPr>
        <p:txBody>
          <a:bodyPr spcFirstLastPara="1" wrap="square" lIns="91425" tIns="91425" rIns="91425" bIns="91425" anchor="t"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313" name="Google Shape;313;p39"/>
          <p:cNvSpPr txBox="1">
            <a:spLocks noGrp="1"/>
          </p:cNvSpPr>
          <p:nvPr>
            <p:ph type="subTitle" idx="1"/>
          </p:nvPr>
        </p:nvSpPr>
        <p:spPr>
          <a:xfrm>
            <a:off x="1716575" y="205550"/>
            <a:ext cx="2855400" cy="292500"/>
          </a:xfrm>
          <a:prstGeom prst="rect">
            <a:avLst/>
          </a:prstGeom>
        </p:spPr>
        <p:txBody>
          <a:bodyPr spcFirstLastPara="1" wrap="square" lIns="91425" tIns="91425" rIns="91425" bIns="91425" anchor="t" anchorCtr="0">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a:endParaRPr/>
          </a:p>
        </p:txBody>
      </p:sp>
      <p:sp>
        <p:nvSpPr>
          <p:cNvPr id="314" name="Google Shape;314;p39"/>
          <p:cNvSpPr txBox="1">
            <a:spLocks noGrp="1"/>
          </p:cNvSpPr>
          <p:nvPr>
            <p:ph type="subTitle" idx="2"/>
          </p:nvPr>
        </p:nvSpPr>
        <p:spPr>
          <a:xfrm>
            <a:off x="333925" y="205550"/>
            <a:ext cx="1353300" cy="292500"/>
          </a:xfrm>
          <a:prstGeom prst="rect">
            <a:avLst/>
          </a:prstGeom>
        </p:spPr>
        <p:txBody>
          <a:bodyPr spcFirstLastPara="1" wrap="square" lIns="91425" tIns="91425" rIns="91425" bIns="91425" anchor="t" anchorCtr="0">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TITLE_ONLY_1">
    <p:spTree>
      <p:nvGrpSpPr>
        <p:cNvPr id="1" name="Shape 32"/>
        <p:cNvGrpSpPr/>
        <p:nvPr/>
      </p:nvGrpSpPr>
      <p:grpSpPr>
        <a:xfrm>
          <a:off x="0" y="0"/>
          <a:ext cx="0" cy="0"/>
          <a:chOff x="0" y="0"/>
          <a:chExt cx="0" cy="0"/>
        </a:xfrm>
      </p:grpSpPr>
      <p:sp>
        <p:nvSpPr>
          <p:cNvPr id="33" name="Google Shape;33;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4" name="Google Shape;34;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_1_3">
    <p:spTree>
      <p:nvGrpSpPr>
        <p:cNvPr id="1" name="Shape 35"/>
        <p:cNvGrpSpPr/>
        <p:nvPr/>
      </p:nvGrpSpPr>
      <p:grpSpPr>
        <a:xfrm>
          <a:off x="0" y="0"/>
          <a:ext cx="0" cy="0"/>
          <a:chOff x="0" y="0"/>
          <a:chExt cx="0" cy="0"/>
        </a:xfrm>
      </p:grpSpPr>
      <p:sp>
        <p:nvSpPr>
          <p:cNvPr id="36" name="Google Shape;36;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sp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7" name="Google Shape;37;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sp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8" name="Google Shape;3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_1_1">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sp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1" name="Google Shape;41;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_1">
    <p:spTree>
      <p:nvGrpSpPr>
        <p:cNvPr id="1" name="Shape 42"/>
        <p:cNvGrpSpPr/>
        <p:nvPr/>
      </p:nvGrpSpPr>
      <p:grpSpPr>
        <a:xfrm>
          <a:off x="0" y="0"/>
          <a:ext cx="0" cy="0"/>
          <a:chOff x="0" y="0"/>
          <a:chExt cx="0" cy="0"/>
        </a:xfrm>
      </p:grpSpPr>
      <p:sp>
        <p:nvSpPr>
          <p:cNvPr id="43" name="Google Shape;43;p9"/>
          <p:cNvSpPr/>
          <p:nvPr/>
        </p:nvSpPr>
        <p:spPr>
          <a:xfrm>
            <a:off x="4572000" y="-1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sp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5" name="Google Shape;45;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spAutoFit/>
          </a:bodyPr>
          <a:lstStyle>
            <a:lvl1pPr lvl="0" algn="ctr">
              <a:spcBef>
                <a:spcPts val="0"/>
              </a:spcBef>
              <a:spcAft>
                <a:spcPts val="0"/>
              </a:spcAft>
              <a:buSzPts val="2100"/>
              <a:buNone/>
              <a:defRPr sz="2100"/>
            </a:lvl1pPr>
            <a:lvl2pPr lvl="1" algn="ctr">
              <a:spcBef>
                <a:spcPts val="0"/>
              </a:spcBef>
              <a:spcAft>
                <a:spcPts val="0"/>
              </a:spcAft>
              <a:buSzPts val="2100"/>
              <a:buNone/>
              <a:defRPr sz="2100"/>
            </a:lvl2pPr>
            <a:lvl3pPr lvl="2" algn="ctr">
              <a:spcBef>
                <a:spcPts val="0"/>
              </a:spcBef>
              <a:spcAft>
                <a:spcPts val="0"/>
              </a:spcAft>
              <a:buSzPts val="2100"/>
              <a:buNone/>
              <a:defRPr sz="2100"/>
            </a:lvl3pPr>
            <a:lvl4pPr lvl="3" algn="ctr">
              <a:spcBef>
                <a:spcPts val="0"/>
              </a:spcBef>
              <a:spcAft>
                <a:spcPts val="0"/>
              </a:spcAft>
              <a:buSzPts val="2100"/>
              <a:buNone/>
              <a:defRPr sz="2100"/>
            </a:lvl4pPr>
            <a:lvl5pPr lvl="4" algn="ctr">
              <a:spcBef>
                <a:spcPts val="0"/>
              </a:spcBef>
              <a:spcAft>
                <a:spcPts val="0"/>
              </a:spcAft>
              <a:buSzPts val="2100"/>
              <a:buNone/>
              <a:defRPr sz="2100"/>
            </a:lvl5pPr>
            <a:lvl6pPr lvl="5" algn="ctr">
              <a:spcBef>
                <a:spcPts val="0"/>
              </a:spcBef>
              <a:spcAft>
                <a:spcPts val="0"/>
              </a:spcAft>
              <a:buSzPts val="2100"/>
              <a:buNone/>
              <a:defRPr sz="2100"/>
            </a:lvl6pPr>
            <a:lvl7pPr lvl="6" algn="ctr">
              <a:spcBef>
                <a:spcPts val="0"/>
              </a:spcBef>
              <a:spcAft>
                <a:spcPts val="0"/>
              </a:spcAft>
              <a:buSzPts val="2100"/>
              <a:buNone/>
              <a:defRPr sz="2100"/>
            </a:lvl7pPr>
            <a:lvl8pPr lvl="7" algn="ctr">
              <a:spcBef>
                <a:spcPts val="0"/>
              </a:spcBef>
              <a:spcAft>
                <a:spcPts val="0"/>
              </a:spcAft>
              <a:buSzPts val="2100"/>
              <a:buNone/>
              <a:defRPr sz="2100"/>
            </a:lvl8pPr>
            <a:lvl9pPr lvl="8" algn="ctr">
              <a:spcBef>
                <a:spcPts val="0"/>
              </a:spcBef>
              <a:spcAft>
                <a:spcPts val="0"/>
              </a:spcAft>
              <a:buSzPts val="2100"/>
              <a:buNone/>
              <a:defRPr sz="2100"/>
            </a:lvl9pPr>
          </a:lstStyle>
          <a:p>
            <a:endParaRPr/>
          </a:p>
        </p:txBody>
      </p:sp>
      <p:sp>
        <p:nvSpPr>
          <p:cNvPr id="46" name="Google Shape;46;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spAutoFit/>
          </a:bodyPr>
          <a:lstStyle>
            <a:lvl1pPr marL="457200" lvl="0" indent="-336550">
              <a:spcBef>
                <a:spcPts val="0"/>
              </a:spcBef>
              <a:spcAft>
                <a:spcPts val="0"/>
              </a:spcAft>
              <a:buClr>
                <a:schemeClr val="lt1"/>
              </a:buClr>
              <a:buSzPts val="1700"/>
              <a:buChar char="●"/>
              <a:defRPr>
                <a:solidFill>
                  <a:schemeClr val="lt1"/>
                </a:solidFill>
              </a:defRPr>
            </a:lvl1pPr>
            <a:lvl2pPr marL="914400" lvl="1" indent="-336550">
              <a:spcBef>
                <a:spcPts val="0"/>
              </a:spcBef>
              <a:spcAft>
                <a:spcPts val="0"/>
              </a:spcAft>
              <a:buClr>
                <a:schemeClr val="lt1"/>
              </a:buClr>
              <a:buSzPts val="1700"/>
              <a:buChar char="○"/>
              <a:defRPr>
                <a:solidFill>
                  <a:schemeClr val="lt1"/>
                </a:solidFill>
              </a:defRPr>
            </a:lvl2pPr>
            <a:lvl3pPr marL="1371600" lvl="2" indent="-336550">
              <a:spcBef>
                <a:spcPts val="0"/>
              </a:spcBef>
              <a:spcAft>
                <a:spcPts val="0"/>
              </a:spcAft>
              <a:buClr>
                <a:schemeClr val="lt1"/>
              </a:buClr>
              <a:buSzPts val="1700"/>
              <a:buChar char="■"/>
              <a:defRPr>
                <a:solidFill>
                  <a:schemeClr val="lt1"/>
                </a:solidFill>
              </a:defRPr>
            </a:lvl3pPr>
            <a:lvl4pPr marL="1828800" lvl="3" indent="-336550">
              <a:spcBef>
                <a:spcPts val="0"/>
              </a:spcBef>
              <a:spcAft>
                <a:spcPts val="0"/>
              </a:spcAft>
              <a:buClr>
                <a:schemeClr val="lt1"/>
              </a:buClr>
              <a:buSzPts val="1700"/>
              <a:buChar char="●"/>
              <a:defRPr>
                <a:solidFill>
                  <a:schemeClr val="lt1"/>
                </a:solidFill>
              </a:defRPr>
            </a:lvl4pPr>
            <a:lvl5pPr marL="2286000" lvl="4" indent="-336550">
              <a:spcBef>
                <a:spcPts val="0"/>
              </a:spcBef>
              <a:spcAft>
                <a:spcPts val="0"/>
              </a:spcAft>
              <a:buClr>
                <a:schemeClr val="lt1"/>
              </a:buClr>
              <a:buSzPts val="1700"/>
              <a:buChar char="○"/>
              <a:defRPr>
                <a:solidFill>
                  <a:schemeClr val="lt1"/>
                </a:solidFill>
              </a:defRPr>
            </a:lvl5pPr>
            <a:lvl6pPr marL="2743200" lvl="5" indent="-336550">
              <a:spcBef>
                <a:spcPts val="0"/>
              </a:spcBef>
              <a:spcAft>
                <a:spcPts val="0"/>
              </a:spcAft>
              <a:buClr>
                <a:schemeClr val="lt1"/>
              </a:buClr>
              <a:buSzPts val="1700"/>
              <a:buChar char="■"/>
              <a:defRPr>
                <a:solidFill>
                  <a:schemeClr val="lt1"/>
                </a:solidFill>
              </a:defRPr>
            </a:lvl6pPr>
            <a:lvl7pPr marL="3200400" lvl="6" indent="-336550">
              <a:spcBef>
                <a:spcPts val="0"/>
              </a:spcBef>
              <a:spcAft>
                <a:spcPts val="0"/>
              </a:spcAft>
              <a:buClr>
                <a:schemeClr val="lt1"/>
              </a:buClr>
              <a:buSzPts val="1700"/>
              <a:buChar char="●"/>
              <a:defRPr>
                <a:solidFill>
                  <a:schemeClr val="lt1"/>
                </a:solidFill>
              </a:defRPr>
            </a:lvl7pPr>
            <a:lvl8pPr marL="3657600" lvl="7" indent="-336550">
              <a:spcBef>
                <a:spcPts val="0"/>
              </a:spcBef>
              <a:spcAft>
                <a:spcPts val="0"/>
              </a:spcAft>
              <a:buClr>
                <a:schemeClr val="lt1"/>
              </a:buClr>
              <a:buSzPts val="1700"/>
              <a:buChar char="○"/>
              <a:defRPr>
                <a:solidFill>
                  <a:schemeClr val="lt1"/>
                </a:solidFill>
              </a:defRPr>
            </a:lvl8pPr>
            <a:lvl9pPr marL="4114800" lvl="8" indent="-336550">
              <a:spcBef>
                <a:spcPts val="0"/>
              </a:spcBef>
              <a:spcAft>
                <a:spcPts val="0"/>
              </a:spcAft>
              <a:buClr>
                <a:schemeClr val="lt1"/>
              </a:buClr>
              <a:buSzPts val="1700"/>
              <a:buChar char="■"/>
              <a:defRPr>
                <a:solidFill>
                  <a:schemeClr val="lt1"/>
                </a:solidFill>
              </a:defRPr>
            </a:lvl9pPr>
          </a:lstStyle>
          <a:p>
            <a:endParaRPr/>
          </a:p>
        </p:txBody>
      </p:sp>
      <p:sp>
        <p:nvSpPr>
          <p:cNvPr id="47" name="Google Shape;47;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_1_1">
    <p:spTree>
      <p:nvGrpSpPr>
        <p:cNvPr id="1" name="Shape 48"/>
        <p:cNvGrpSpPr/>
        <p:nvPr/>
      </p:nvGrpSpPr>
      <p:grpSpPr>
        <a:xfrm>
          <a:off x="0" y="0"/>
          <a:ext cx="0" cy="0"/>
          <a:chOff x="0" y="0"/>
          <a:chExt cx="0" cy="0"/>
        </a:xfrm>
      </p:grpSpPr>
      <p:sp>
        <p:nvSpPr>
          <p:cNvPr id="49" name="Google Shape;49;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spAutoFit/>
          </a:bodyPr>
          <a:lstStyle>
            <a:lvl1pPr marL="457200" lvl="0" indent="-228600">
              <a:spcBef>
                <a:spcPts val="0"/>
              </a:spcBef>
              <a:spcAft>
                <a:spcPts val="0"/>
              </a:spcAft>
              <a:buSzPts val="1700"/>
              <a:buNone/>
              <a:defRPr/>
            </a:lvl1pPr>
          </a:lstStyle>
          <a:p>
            <a:endParaRPr/>
          </a:p>
        </p:txBody>
      </p:sp>
      <p:sp>
        <p:nvSpPr>
          <p:cNvPr id="50" name="Google Shape;50;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_1">
    <p:spTree>
      <p:nvGrpSpPr>
        <p:cNvPr id="1" name="Shape 51"/>
        <p:cNvGrpSpPr/>
        <p:nvPr/>
      </p:nvGrpSpPr>
      <p:grpSpPr>
        <a:xfrm>
          <a:off x="0" y="0"/>
          <a:ext cx="0" cy="0"/>
          <a:chOff x="0" y="0"/>
          <a:chExt cx="0" cy="0"/>
        </a:xfrm>
      </p:grpSpPr>
      <p:sp>
        <p:nvSpPr>
          <p:cNvPr id="52" name="Google Shape;52;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sp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3" name="Google Shape;53;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spAutoFit/>
          </a:bodyPr>
          <a:lstStyle>
            <a:lvl1pPr marL="457200" lvl="0" indent="-336550" algn="ctr">
              <a:spcBef>
                <a:spcPts val="0"/>
              </a:spcBef>
              <a:spcAft>
                <a:spcPts val="0"/>
              </a:spcAft>
              <a:buSzPts val="1700"/>
              <a:buChar char="●"/>
              <a:defRPr/>
            </a:lvl1pPr>
            <a:lvl2pPr marL="914400" lvl="1" indent="-336550" algn="ctr">
              <a:spcBef>
                <a:spcPts val="0"/>
              </a:spcBef>
              <a:spcAft>
                <a:spcPts val="0"/>
              </a:spcAft>
              <a:buSzPts val="1700"/>
              <a:buChar char="○"/>
              <a:defRPr/>
            </a:lvl2pPr>
            <a:lvl3pPr marL="1371600" lvl="2" indent="-336550" algn="ctr">
              <a:spcBef>
                <a:spcPts val="0"/>
              </a:spcBef>
              <a:spcAft>
                <a:spcPts val="0"/>
              </a:spcAft>
              <a:buSzPts val="1700"/>
              <a:buChar char="■"/>
              <a:defRPr/>
            </a:lvl3pPr>
            <a:lvl4pPr marL="1828800" lvl="3" indent="-336550" algn="ctr">
              <a:spcBef>
                <a:spcPts val="0"/>
              </a:spcBef>
              <a:spcAft>
                <a:spcPts val="0"/>
              </a:spcAft>
              <a:buSzPts val="1700"/>
              <a:buChar char="●"/>
              <a:defRPr/>
            </a:lvl4pPr>
            <a:lvl5pPr marL="2286000" lvl="4" indent="-336550" algn="ctr">
              <a:spcBef>
                <a:spcPts val="0"/>
              </a:spcBef>
              <a:spcAft>
                <a:spcPts val="0"/>
              </a:spcAft>
              <a:buSzPts val="1700"/>
              <a:buChar char="○"/>
              <a:defRPr/>
            </a:lvl5pPr>
            <a:lvl6pPr marL="2743200" lvl="5" indent="-336550" algn="ctr">
              <a:spcBef>
                <a:spcPts val="0"/>
              </a:spcBef>
              <a:spcAft>
                <a:spcPts val="0"/>
              </a:spcAft>
              <a:buSzPts val="1700"/>
              <a:buChar char="■"/>
              <a:defRPr/>
            </a:lvl6pPr>
            <a:lvl7pPr marL="3200400" lvl="6" indent="-336550" algn="ctr">
              <a:spcBef>
                <a:spcPts val="0"/>
              </a:spcBef>
              <a:spcAft>
                <a:spcPts val="0"/>
              </a:spcAft>
              <a:buSzPts val="1700"/>
              <a:buChar char="●"/>
              <a:defRPr/>
            </a:lvl7pPr>
            <a:lvl8pPr marL="3657600" lvl="7" indent="-336550" algn="ctr">
              <a:spcBef>
                <a:spcPts val="0"/>
              </a:spcBef>
              <a:spcAft>
                <a:spcPts val="0"/>
              </a:spcAft>
              <a:buSzPts val="1700"/>
              <a:buChar char="○"/>
              <a:defRPr/>
            </a:lvl8pPr>
            <a:lvl9pPr marL="4114800" lvl="8" indent="-336550" algn="ctr">
              <a:spcBef>
                <a:spcPts val="0"/>
              </a:spcBef>
              <a:spcAft>
                <a:spcPts val="0"/>
              </a:spcAft>
              <a:buSzPts val="1700"/>
              <a:buChar char="■"/>
              <a:defRPr/>
            </a:lvl9pPr>
          </a:lstStyle>
          <a:p>
            <a:endParaRPr/>
          </a:p>
        </p:txBody>
      </p:sp>
      <p:sp>
        <p:nvSpPr>
          <p:cNvPr id="54" name="Google Shape;54;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475600" cy="572700"/>
          </a:xfrm>
          <a:prstGeom prst="rect">
            <a:avLst/>
          </a:prstGeom>
          <a:noFill/>
          <a:ln>
            <a:noFill/>
          </a:ln>
        </p:spPr>
        <p:txBody>
          <a:bodyPr spcFirstLastPara="1" wrap="square" lIns="91425" tIns="91425" rIns="91425" bIns="91425" anchor="t" anchorCtr="0">
            <a:spAutoFit/>
          </a:bodyPr>
          <a:lstStyle>
            <a:lvl1pPr lvl="0">
              <a:spcBef>
                <a:spcPts val="0"/>
              </a:spcBef>
              <a:spcAft>
                <a:spcPts val="0"/>
              </a:spcAft>
              <a:buClr>
                <a:schemeClr val="dk2"/>
              </a:buClr>
              <a:buSzPts val="2800"/>
              <a:buFont typeface="Inter Tight SemiBold"/>
              <a:buNone/>
              <a:defRPr sz="2800">
                <a:solidFill>
                  <a:schemeClr val="dk2"/>
                </a:solidFill>
                <a:latin typeface="Inter Tight SemiBold"/>
                <a:ea typeface="Inter Tight SemiBold"/>
                <a:cs typeface="Inter Tight SemiBold"/>
                <a:sym typeface="Inter Tight SemiBold"/>
              </a:defRPr>
            </a:lvl1pPr>
            <a:lvl2pPr lvl="1">
              <a:spcBef>
                <a:spcPts val="0"/>
              </a:spcBef>
              <a:spcAft>
                <a:spcPts val="0"/>
              </a:spcAft>
              <a:buClr>
                <a:schemeClr val="dk2"/>
              </a:buClr>
              <a:buSzPts val="2800"/>
              <a:buFont typeface="Inter Tight SemiBold"/>
              <a:buNone/>
              <a:defRPr sz="2800">
                <a:solidFill>
                  <a:schemeClr val="dk2"/>
                </a:solidFill>
                <a:latin typeface="Inter Tight SemiBold"/>
                <a:ea typeface="Inter Tight SemiBold"/>
                <a:cs typeface="Inter Tight SemiBold"/>
                <a:sym typeface="Inter Tight SemiBold"/>
              </a:defRPr>
            </a:lvl2pPr>
            <a:lvl3pPr lvl="2">
              <a:spcBef>
                <a:spcPts val="0"/>
              </a:spcBef>
              <a:spcAft>
                <a:spcPts val="0"/>
              </a:spcAft>
              <a:buClr>
                <a:schemeClr val="dk2"/>
              </a:buClr>
              <a:buSzPts val="2800"/>
              <a:buFont typeface="Inter Tight SemiBold"/>
              <a:buNone/>
              <a:defRPr sz="2800">
                <a:solidFill>
                  <a:schemeClr val="dk2"/>
                </a:solidFill>
                <a:latin typeface="Inter Tight SemiBold"/>
                <a:ea typeface="Inter Tight SemiBold"/>
                <a:cs typeface="Inter Tight SemiBold"/>
                <a:sym typeface="Inter Tight SemiBold"/>
              </a:defRPr>
            </a:lvl3pPr>
            <a:lvl4pPr lvl="3">
              <a:spcBef>
                <a:spcPts val="0"/>
              </a:spcBef>
              <a:spcAft>
                <a:spcPts val="0"/>
              </a:spcAft>
              <a:buClr>
                <a:schemeClr val="dk2"/>
              </a:buClr>
              <a:buSzPts val="2800"/>
              <a:buFont typeface="Inter Tight SemiBold"/>
              <a:buNone/>
              <a:defRPr sz="2800">
                <a:solidFill>
                  <a:schemeClr val="dk2"/>
                </a:solidFill>
                <a:latin typeface="Inter Tight SemiBold"/>
                <a:ea typeface="Inter Tight SemiBold"/>
                <a:cs typeface="Inter Tight SemiBold"/>
                <a:sym typeface="Inter Tight SemiBold"/>
              </a:defRPr>
            </a:lvl4pPr>
            <a:lvl5pPr lvl="4">
              <a:spcBef>
                <a:spcPts val="0"/>
              </a:spcBef>
              <a:spcAft>
                <a:spcPts val="0"/>
              </a:spcAft>
              <a:buClr>
                <a:schemeClr val="dk2"/>
              </a:buClr>
              <a:buSzPts val="2800"/>
              <a:buFont typeface="Inter Tight SemiBold"/>
              <a:buNone/>
              <a:defRPr sz="2800">
                <a:solidFill>
                  <a:schemeClr val="dk2"/>
                </a:solidFill>
                <a:latin typeface="Inter Tight SemiBold"/>
                <a:ea typeface="Inter Tight SemiBold"/>
                <a:cs typeface="Inter Tight SemiBold"/>
                <a:sym typeface="Inter Tight SemiBold"/>
              </a:defRPr>
            </a:lvl5pPr>
            <a:lvl6pPr lvl="5">
              <a:spcBef>
                <a:spcPts val="0"/>
              </a:spcBef>
              <a:spcAft>
                <a:spcPts val="0"/>
              </a:spcAft>
              <a:buClr>
                <a:schemeClr val="dk2"/>
              </a:buClr>
              <a:buSzPts val="2800"/>
              <a:buFont typeface="Inter Tight SemiBold"/>
              <a:buNone/>
              <a:defRPr sz="2800">
                <a:solidFill>
                  <a:schemeClr val="dk2"/>
                </a:solidFill>
                <a:latin typeface="Inter Tight SemiBold"/>
                <a:ea typeface="Inter Tight SemiBold"/>
                <a:cs typeface="Inter Tight SemiBold"/>
                <a:sym typeface="Inter Tight SemiBold"/>
              </a:defRPr>
            </a:lvl6pPr>
            <a:lvl7pPr lvl="6">
              <a:spcBef>
                <a:spcPts val="0"/>
              </a:spcBef>
              <a:spcAft>
                <a:spcPts val="0"/>
              </a:spcAft>
              <a:buClr>
                <a:schemeClr val="dk2"/>
              </a:buClr>
              <a:buSzPts val="2800"/>
              <a:buFont typeface="Inter Tight SemiBold"/>
              <a:buNone/>
              <a:defRPr sz="2800">
                <a:solidFill>
                  <a:schemeClr val="dk2"/>
                </a:solidFill>
                <a:latin typeface="Inter Tight SemiBold"/>
                <a:ea typeface="Inter Tight SemiBold"/>
                <a:cs typeface="Inter Tight SemiBold"/>
                <a:sym typeface="Inter Tight SemiBold"/>
              </a:defRPr>
            </a:lvl7pPr>
            <a:lvl8pPr lvl="7">
              <a:spcBef>
                <a:spcPts val="0"/>
              </a:spcBef>
              <a:spcAft>
                <a:spcPts val="0"/>
              </a:spcAft>
              <a:buClr>
                <a:schemeClr val="dk2"/>
              </a:buClr>
              <a:buSzPts val="2800"/>
              <a:buFont typeface="Inter Tight SemiBold"/>
              <a:buNone/>
              <a:defRPr sz="2800">
                <a:solidFill>
                  <a:schemeClr val="dk2"/>
                </a:solidFill>
                <a:latin typeface="Inter Tight SemiBold"/>
                <a:ea typeface="Inter Tight SemiBold"/>
                <a:cs typeface="Inter Tight SemiBold"/>
                <a:sym typeface="Inter Tight SemiBold"/>
              </a:defRPr>
            </a:lvl8pPr>
            <a:lvl9pPr lvl="8">
              <a:spcBef>
                <a:spcPts val="0"/>
              </a:spcBef>
              <a:spcAft>
                <a:spcPts val="0"/>
              </a:spcAft>
              <a:buClr>
                <a:schemeClr val="dk2"/>
              </a:buClr>
              <a:buSzPts val="2800"/>
              <a:buFont typeface="Inter Tight SemiBold"/>
              <a:buNone/>
              <a:defRPr sz="2800">
                <a:solidFill>
                  <a:schemeClr val="dk2"/>
                </a:solidFill>
                <a:latin typeface="Inter Tight SemiBold"/>
                <a:ea typeface="Inter Tight SemiBold"/>
                <a:cs typeface="Inter Tight SemiBold"/>
                <a:sym typeface="Inter Tight SemiBold"/>
              </a:defRPr>
            </a:lvl9pPr>
          </a:lstStyle>
          <a:p>
            <a:endParaRPr/>
          </a:p>
        </p:txBody>
      </p:sp>
      <p:sp>
        <p:nvSpPr>
          <p:cNvPr id="7" name="Google Shape;7;p1"/>
          <p:cNvSpPr txBox="1">
            <a:spLocks noGrp="1"/>
          </p:cNvSpPr>
          <p:nvPr>
            <p:ph type="body" idx="1"/>
          </p:nvPr>
        </p:nvSpPr>
        <p:spPr>
          <a:xfrm>
            <a:off x="311700" y="1152475"/>
            <a:ext cx="8475600" cy="3416400"/>
          </a:xfrm>
          <a:prstGeom prst="rect">
            <a:avLst/>
          </a:prstGeom>
          <a:noFill/>
          <a:ln>
            <a:noFill/>
          </a:ln>
        </p:spPr>
        <p:txBody>
          <a:bodyPr spcFirstLastPara="1" wrap="square" lIns="91425" tIns="91425" rIns="91425" bIns="91425" anchor="t" anchorCtr="0">
            <a:spAutoFit/>
          </a:bodyPr>
          <a:lstStyle>
            <a:lvl1pPr marL="457200" lvl="0" indent="-336550">
              <a:spcBef>
                <a:spcPts val="0"/>
              </a:spcBef>
              <a:spcAft>
                <a:spcPts val="0"/>
              </a:spcAft>
              <a:buClr>
                <a:schemeClr val="dk1"/>
              </a:buClr>
              <a:buSzPts val="1700"/>
              <a:buFont typeface="Inter Tight"/>
              <a:buChar char="●"/>
              <a:defRPr sz="1700">
                <a:solidFill>
                  <a:schemeClr val="dk1"/>
                </a:solidFill>
                <a:latin typeface="Inter Tight"/>
                <a:ea typeface="Inter Tight"/>
                <a:cs typeface="Inter Tight"/>
                <a:sym typeface="Inter Tight"/>
              </a:defRPr>
            </a:lvl1pPr>
            <a:lvl2pPr marL="914400" lvl="1" indent="-336550">
              <a:spcBef>
                <a:spcPts val="0"/>
              </a:spcBef>
              <a:spcAft>
                <a:spcPts val="0"/>
              </a:spcAft>
              <a:buClr>
                <a:schemeClr val="dk1"/>
              </a:buClr>
              <a:buSzPts val="1700"/>
              <a:buFont typeface="Inter Tight"/>
              <a:buChar char="○"/>
              <a:defRPr sz="1700">
                <a:solidFill>
                  <a:schemeClr val="dk1"/>
                </a:solidFill>
                <a:latin typeface="Inter Tight"/>
                <a:ea typeface="Inter Tight"/>
                <a:cs typeface="Inter Tight"/>
                <a:sym typeface="Inter Tight"/>
              </a:defRPr>
            </a:lvl2pPr>
            <a:lvl3pPr marL="1371600" lvl="2" indent="-336550">
              <a:spcBef>
                <a:spcPts val="0"/>
              </a:spcBef>
              <a:spcAft>
                <a:spcPts val="0"/>
              </a:spcAft>
              <a:buClr>
                <a:schemeClr val="dk1"/>
              </a:buClr>
              <a:buSzPts val="1700"/>
              <a:buFont typeface="Inter Tight"/>
              <a:buChar char="■"/>
              <a:defRPr sz="1700">
                <a:solidFill>
                  <a:schemeClr val="dk1"/>
                </a:solidFill>
                <a:latin typeface="Inter Tight"/>
                <a:ea typeface="Inter Tight"/>
                <a:cs typeface="Inter Tight"/>
                <a:sym typeface="Inter Tight"/>
              </a:defRPr>
            </a:lvl3pPr>
            <a:lvl4pPr marL="1828800" lvl="3" indent="-336550">
              <a:spcBef>
                <a:spcPts val="0"/>
              </a:spcBef>
              <a:spcAft>
                <a:spcPts val="0"/>
              </a:spcAft>
              <a:buClr>
                <a:schemeClr val="dk1"/>
              </a:buClr>
              <a:buSzPts val="1700"/>
              <a:buFont typeface="Inter Tight"/>
              <a:buChar char="●"/>
              <a:defRPr sz="1700">
                <a:solidFill>
                  <a:schemeClr val="dk1"/>
                </a:solidFill>
                <a:latin typeface="Inter Tight"/>
                <a:ea typeface="Inter Tight"/>
                <a:cs typeface="Inter Tight"/>
                <a:sym typeface="Inter Tight"/>
              </a:defRPr>
            </a:lvl4pPr>
            <a:lvl5pPr marL="2286000" lvl="4" indent="-336550">
              <a:spcBef>
                <a:spcPts val="0"/>
              </a:spcBef>
              <a:spcAft>
                <a:spcPts val="0"/>
              </a:spcAft>
              <a:buClr>
                <a:schemeClr val="dk1"/>
              </a:buClr>
              <a:buSzPts val="1700"/>
              <a:buFont typeface="Inter Tight"/>
              <a:buChar char="○"/>
              <a:defRPr sz="1700">
                <a:solidFill>
                  <a:schemeClr val="dk1"/>
                </a:solidFill>
                <a:latin typeface="Inter Tight"/>
                <a:ea typeface="Inter Tight"/>
                <a:cs typeface="Inter Tight"/>
                <a:sym typeface="Inter Tight"/>
              </a:defRPr>
            </a:lvl5pPr>
            <a:lvl6pPr marL="2743200" lvl="5" indent="-336550">
              <a:spcBef>
                <a:spcPts val="0"/>
              </a:spcBef>
              <a:spcAft>
                <a:spcPts val="0"/>
              </a:spcAft>
              <a:buClr>
                <a:schemeClr val="dk1"/>
              </a:buClr>
              <a:buSzPts val="1700"/>
              <a:buFont typeface="Inter Tight"/>
              <a:buChar char="■"/>
              <a:defRPr sz="1700">
                <a:solidFill>
                  <a:schemeClr val="dk1"/>
                </a:solidFill>
                <a:latin typeface="Inter Tight"/>
                <a:ea typeface="Inter Tight"/>
                <a:cs typeface="Inter Tight"/>
                <a:sym typeface="Inter Tight"/>
              </a:defRPr>
            </a:lvl6pPr>
            <a:lvl7pPr marL="3200400" lvl="6" indent="-336550">
              <a:spcBef>
                <a:spcPts val="0"/>
              </a:spcBef>
              <a:spcAft>
                <a:spcPts val="0"/>
              </a:spcAft>
              <a:buClr>
                <a:schemeClr val="dk1"/>
              </a:buClr>
              <a:buSzPts val="1700"/>
              <a:buFont typeface="Inter Tight"/>
              <a:buChar char="●"/>
              <a:defRPr sz="1700">
                <a:solidFill>
                  <a:schemeClr val="dk1"/>
                </a:solidFill>
                <a:latin typeface="Inter Tight"/>
                <a:ea typeface="Inter Tight"/>
                <a:cs typeface="Inter Tight"/>
                <a:sym typeface="Inter Tight"/>
              </a:defRPr>
            </a:lvl7pPr>
            <a:lvl8pPr marL="3657600" lvl="7" indent="-336550">
              <a:spcBef>
                <a:spcPts val="0"/>
              </a:spcBef>
              <a:spcAft>
                <a:spcPts val="0"/>
              </a:spcAft>
              <a:buClr>
                <a:schemeClr val="dk1"/>
              </a:buClr>
              <a:buSzPts val="1700"/>
              <a:buFont typeface="Inter Tight"/>
              <a:buChar char="○"/>
              <a:defRPr sz="1700">
                <a:solidFill>
                  <a:schemeClr val="dk1"/>
                </a:solidFill>
                <a:latin typeface="Inter Tight"/>
                <a:ea typeface="Inter Tight"/>
                <a:cs typeface="Inter Tight"/>
                <a:sym typeface="Inter Tight"/>
              </a:defRPr>
            </a:lvl8pPr>
            <a:lvl9pPr marL="4114800" lvl="8" indent="-336550">
              <a:spcBef>
                <a:spcPts val="0"/>
              </a:spcBef>
              <a:spcAft>
                <a:spcPts val="0"/>
              </a:spcAft>
              <a:buClr>
                <a:schemeClr val="dk1"/>
              </a:buClr>
              <a:buSzPts val="1700"/>
              <a:buFont typeface="Inter Tight"/>
              <a:buChar char="■"/>
              <a:defRPr sz="1700">
                <a:solidFill>
                  <a:schemeClr val="dk1"/>
                </a:solidFill>
                <a:latin typeface="Inter Tight"/>
                <a:ea typeface="Inter Tight"/>
                <a:cs typeface="Inter Tight"/>
                <a:sym typeface="Inter Tight"/>
              </a:defRPr>
            </a:lvl9pPr>
          </a:lstStyle>
          <a:p>
            <a:endParaRPr/>
          </a:p>
        </p:txBody>
      </p:sp>
      <p:sp>
        <p:nvSpPr>
          <p:cNvPr id="8" name="Google Shape;8;p1"/>
          <p:cNvSpPr txBox="1">
            <a:spLocks noGrp="1"/>
          </p:cNvSpPr>
          <p:nvPr>
            <p:ph type="sldNum" idx="12"/>
          </p:nvPr>
        </p:nvSpPr>
        <p:spPr>
          <a:xfrm>
            <a:off x="8260675" y="205550"/>
            <a:ext cx="548700" cy="292500"/>
          </a:xfrm>
          <a:prstGeom prst="rect">
            <a:avLst/>
          </a:prstGeom>
          <a:noFill/>
          <a:ln>
            <a:noFill/>
          </a:ln>
        </p:spPr>
        <p:txBody>
          <a:bodyPr spcFirstLastPara="1" wrap="square" lIns="91425" tIns="91425" rIns="91425" bIns="91425" anchor="t" anchorCtr="0">
            <a:normAutofit/>
          </a:bodyPr>
          <a:lstStyle>
            <a:lvl1pPr lvl="0" algn="r">
              <a:buNone/>
              <a:defRPr sz="700">
                <a:solidFill>
                  <a:schemeClr val="dk1"/>
                </a:solidFill>
                <a:latin typeface="Inter Tight SemiBold"/>
                <a:ea typeface="Inter Tight SemiBold"/>
                <a:cs typeface="Inter Tight SemiBold"/>
                <a:sym typeface="Inter Tight SemiBold"/>
              </a:defRPr>
            </a:lvl1pPr>
            <a:lvl2pPr lvl="1" algn="r">
              <a:buNone/>
              <a:defRPr sz="700">
                <a:solidFill>
                  <a:schemeClr val="dk1"/>
                </a:solidFill>
                <a:latin typeface="Inter Tight SemiBold"/>
                <a:ea typeface="Inter Tight SemiBold"/>
                <a:cs typeface="Inter Tight SemiBold"/>
                <a:sym typeface="Inter Tight SemiBold"/>
              </a:defRPr>
            </a:lvl2pPr>
            <a:lvl3pPr lvl="2" algn="r">
              <a:buNone/>
              <a:defRPr sz="700">
                <a:solidFill>
                  <a:schemeClr val="dk1"/>
                </a:solidFill>
                <a:latin typeface="Inter Tight SemiBold"/>
                <a:ea typeface="Inter Tight SemiBold"/>
                <a:cs typeface="Inter Tight SemiBold"/>
                <a:sym typeface="Inter Tight SemiBold"/>
              </a:defRPr>
            </a:lvl3pPr>
            <a:lvl4pPr lvl="3" algn="r">
              <a:buNone/>
              <a:defRPr sz="700">
                <a:solidFill>
                  <a:schemeClr val="dk1"/>
                </a:solidFill>
                <a:latin typeface="Inter Tight SemiBold"/>
                <a:ea typeface="Inter Tight SemiBold"/>
                <a:cs typeface="Inter Tight SemiBold"/>
                <a:sym typeface="Inter Tight SemiBold"/>
              </a:defRPr>
            </a:lvl4pPr>
            <a:lvl5pPr lvl="4" algn="r">
              <a:buNone/>
              <a:defRPr sz="700">
                <a:solidFill>
                  <a:schemeClr val="dk1"/>
                </a:solidFill>
                <a:latin typeface="Inter Tight SemiBold"/>
                <a:ea typeface="Inter Tight SemiBold"/>
                <a:cs typeface="Inter Tight SemiBold"/>
                <a:sym typeface="Inter Tight SemiBold"/>
              </a:defRPr>
            </a:lvl5pPr>
            <a:lvl6pPr lvl="5" algn="r">
              <a:buNone/>
              <a:defRPr sz="700">
                <a:solidFill>
                  <a:schemeClr val="dk1"/>
                </a:solidFill>
                <a:latin typeface="Inter Tight SemiBold"/>
                <a:ea typeface="Inter Tight SemiBold"/>
                <a:cs typeface="Inter Tight SemiBold"/>
                <a:sym typeface="Inter Tight SemiBold"/>
              </a:defRPr>
            </a:lvl6pPr>
            <a:lvl7pPr lvl="6" algn="r">
              <a:buNone/>
              <a:defRPr sz="700">
                <a:solidFill>
                  <a:schemeClr val="dk1"/>
                </a:solidFill>
                <a:latin typeface="Inter Tight SemiBold"/>
                <a:ea typeface="Inter Tight SemiBold"/>
                <a:cs typeface="Inter Tight SemiBold"/>
                <a:sym typeface="Inter Tight SemiBold"/>
              </a:defRPr>
            </a:lvl7pPr>
            <a:lvl8pPr lvl="7" algn="r">
              <a:buNone/>
              <a:defRPr sz="700">
                <a:solidFill>
                  <a:schemeClr val="dk1"/>
                </a:solidFill>
                <a:latin typeface="Inter Tight SemiBold"/>
                <a:ea typeface="Inter Tight SemiBold"/>
                <a:cs typeface="Inter Tight SemiBold"/>
                <a:sym typeface="Inter Tight SemiBold"/>
              </a:defRPr>
            </a:lvl8pPr>
            <a:lvl9pPr lvl="8" algn="r">
              <a:buNone/>
              <a:defRPr sz="700">
                <a:solidFill>
                  <a:schemeClr val="dk1"/>
                </a:solidFill>
                <a:latin typeface="Inter Tight SemiBold"/>
                <a:ea typeface="Inter Tight SemiBold"/>
                <a:cs typeface="Inter Tight SemiBold"/>
                <a:sym typeface="Inter Tight SemiBold"/>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honorstransfercouncil.org/transfer-partners" TargetMode="External"/><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3" Type="http://schemas.openxmlformats.org/officeDocument/2006/relationships/hyperlink" Target="https://www.honorstransfercouncil.org/transfer-partners"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hyperlink" Target="https://www.grossmont.edu/get-involved/honors-program/index.php" TargetMode="External"/><Relationship Id="rId2" Type="http://schemas.openxmlformats.org/officeDocument/2006/relationships/notesSlide" Target="../notesSlides/notesSlide12.xml"/><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5.xml"/><Relationship Id="rId5" Type="http://schemas.openxmlformats.org/officeDocument/2006/relationships/image" Target="../media/image3.jpg"/><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5.xml"/><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31.xml"/><Relationship Id="rId4" Type="http://schemas.openxmlformats.org/officeDocument/2006/relationships/hyperlink" Target="https://www.honorstransfercouncil.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40"/>
          <p:cNvSpPr txBox="1">
            <a:spLocks noGrp="1"/>
          </p:cNvSpPr>
          <p:nvPr>
            <p:ph type="ctrTitle"/>
          </p:nvPr>
        </p:nvSpPr>
        <p:spPr>
          <a:xfrm>
            <a:off x="1826325" y="1559575"/>
            <a:ext cx="5494800" cy="877200"/>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None/>
            </a:pPr>
            <a:r>
              <a:rPr lang="en"/>
              <a:t>Honors Contracts</a:t>
            </a:r>
            <a:endParaRPr/>
          </a:p>
        </p:txBody>
      </p:sp>
      <p:sp>
        <p:nvSpPr>
          <p:cNvPr id="320" name="Google Shape;320;p40"/>
          <p:cNvSpPr txBox="1">
            <a:spLocks noGrp="1"/>
          </p:cNvSpPr>
          <p:nvPr>
            <p:ph type="subTitle" idx="1"/>
          </p:nvPr>
        </p:nvSpPr>
        <p:spPr>
          <a:xfrm>
            <a:off x="1826325" y="3252475"/>
            <a:ext cx="5494800" cy="569400"/>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None/>
            </a:pPr>
            <a:r>
              <a:rPr lang="en"/>
              <a:t>Natalye Harpin, Honors Coordinator</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pic>
        <p:nvPicPr>
          <p:cNvPr id="424" name="Google Shape;424;p48">
            <a:hlinkClick r:id="rId3"/>
          </p:cNvPr>
          <p:cNvPicPr preferRelativeResize="0"/>
          <p:nvPr/>
        </p:nvPicPr>
        <p:blipFill>
          <a:blip r:embed="rId4">
            <a:alphaModFix/>
          </a:blip>
          <a:stretch>
            <a:fillRect/>
          </a:stretch>
        </p:blipFill>
        <p:spPr>
          <a:xfrm>
            <a:off x="1062450" y="184947"/>
            <a:ext cx="7019100" cy="48914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pic>
        <p:nvPicPr>
          <p:cNvPr id="429" name="Google Shape;429;p49"/>
          <p:cNvPicPr preferRelativeResize="0">
            <a:picLocks noGrp="1"/>
          </p:cNvPicPr>
          <p:nvPr>
            <p:ph type="pic" idx="2"/>
          </p:nvPr>
        </p:nvPicPr>
        <p:blipFill rotWithShape="1">
          <a:blip r:embed="rId3">
            <a:alphaModFix/>
          </a:blip>
          <a:srcRect l="16919" r="16912"/>
          <a:stretch/>
        </p:blipFill>
        <p:spPr>
          <a:xfrm rot="-300067">
            <a:off x="550589" y="883785"/>
            <a:ext cx="3630622" cy="3658027"/>
          </a:xfrm>
          <a:prstGeom prst="snip1Rect">
            <a:avLst>
              <a:gd name="adj" fmla="val 16667"/>
            </a:avLst>
          </a:prstGeom>
        </p:spPr>
      </p:pic>
      <p:sp>
        <p:nvSpPr>
          <p:cNvPr id="430" name="Google Shape;430;p49"/>
          <p:cNvSpPr txBox="1">
            <a:spLocks noGrp="1"/>
          </p:cNvSpPr>
          <p:nvPr>
            <p:ph type="sldNum" idx="12"/>
          </p:nvPr>
        </p:nvSpPr>
        <p:spPr>
          <a:xfrm>
            <a:off x="8318025" y="205550"/>
            <a:ext cx="548700" cy="3936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fld id="{00000000-1234-1234-1234-123412341234}" type="slidenum">
              <a:rPr lang="en"/>
              <a:t>11</a:t>
            </a:fld>
            <a:endParaRPr/>
          </a:p>
        </p:txBody>
      </p:sp>
      <p:sp>
        <p:nvSpPr>
          <p:cNvPr id="431" name="Google Shape;431;p49"/>
          <p:cNvSpPr txBox="1">
            <a:spLocks noGrp="1"/>
          </p:cNvSpPr>
          <p:nvPr>
            <p:ph type="title"/>
          </p:nvPr>
        </p:nvSpPr>
        <p:spPr>
          <a:xfrm>
            <a:off x="5204625" y="205558"/>
            <a:ext cx="3662100" cy="960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What About the Honors Degree?</a:t>
            </a:r>
            <a:endParaRPr/>
          </a:p>
        </p:txBody>
      </p:sp>
      <p:sp>
        <p:nvSpPr>
          <p:cNvPr id="432" name="Google Shape;432;p49"/>
          <p:cNvSpPr txBox="1">
            <a:spLocks noGrp="1"/>
          </p:cNvSpPr>
          <p:nvPr>
            <p:ph type="body" idx="1"/>
          </p:nvPr>
        </p:nvSpPr>
        <p:spPr>
          <a:xfrm>
            <a:off x="5204625" y="1166140"/>
            <a:ext cx="3662100" cy="3216900"/>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None/>
            </a:pPr>
            <a:r>
              <a:rPr lang="en"/>
              <a:t>Students who successfully complete 18 units of Honors units will officially have completed the Honors Program. </a:t>
            </a:r>
            <a:r>
              <a:rPr lang="en" b="1"/>
              <a:t>This is separate from the Honors Diploma, which has a different set of requirements.</a:t>
            </a:r>
            <a:endParaRPr b="1"/>
          </a:p>
          <a:p>
            <a:pPr marL="0" lvl="0" indent="0" algn="l" rtl="0">
              <a:spcBef>
                <a:spcPts val="1200"/>
              </a:spcBef>
              <a:spcAft>
                <a:spcPts val="1200"/>
              </a:spcAft>
              <a:buNone/>
            </a:pPr>
            <a:r>
              <a:rPr lang="en"/>
              <a:t>After each term, final grades of honors students should be reported to Natalye, who will send them to Academic Advising for notation on the student’s transcript.</a:t>
            </a:r>
            <a:endParaRPr/>
          </a:p>
        </p:txBody>
      </p:sp>
      <p:sp>
        <p:nvSpPr>
          <p:cNvPr id="433" name="Google Shape;433;p49"/>
          <p:cNvSpPr txBox="1">
            <a:spLocks noGrp="1"/>
          </p:cNvSpPr>
          <p:nvPr>
            <p:ph type="subTitle" idx="4"/>
          </p:nvPr>
        </p:nvSpPr>
        <p:spPr>
          <a:xfrm>
            <a:off x="333925" y="205550"/>
            <a:ext cx="1353300" cy="2925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a:t>Honors Contacts</a:t>
            </a:r>
            <a:endParaRPr/>
          </a:p>
        </p:txBody>
      </p:sp>
      <p:sp>
        <p:nvSpPr>
          <p:cNvPr id="434" name="Google Shape;434;p49"/>
          <p:cNvSpPr/>
          <p:nvPr/>
        </p:nvSpPr>
        <p:spPr>
          <a:xfrm rot="5098785" flipH="1">
            <a:off x="3453376" y="771412"/>
            <a:ext cx="589662" cy="590559"/>
          </a:xfrm>
          <a:prstGeom prst="rtTriangl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2"/>
                </a:solidFill>
                <a:latin typeface="Inter Tight SemiBold"/>
                <a:ea typeface="Inter Tight SemiBold"/>
                <a:cs typeface="Inter Tight SemiBold"/>
                <a:sym typeface="Inter Tight SemiBold"/>
              </a:rPr>
              <a:t> </a:t>
            </a:r>
            <a:endParaRPr>
              <a:solidFill>
                <a:schemeClr val="lt2"/>
              </a:solidFill>
              <a:latin typeface="Inter Tight SemiBold"/>
              <a:ea typeface="Inter Tight SemiBold"/>
              <a:cs typeface="Inter Tight SemiBold"/>
              <a:sym typeface="Inter Tight SemiBo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50"/>
          <p:cNvSpPr txBox="1">
            <a:spLocks noGrp="1"/>
          </p:cNvSpPr>
          <p:nvPr>
            <p:ph type="title"/>
          </p:nvPr>
        </p:nvSpPr>
        <p:spPr>
          <a:xfrm>
            <a:off x="483175" y="450025"/>
            <a:ext cx="8184600" cy="646500"/>
          </a:xfrm>
          <a:prstGeom prst="rect">
            <a:avLst/>
          </a:prstGeom>
        </p:spPr>
        <p:txBody>
          <a:bodyPr spcFirstLastPara="1" wrap="square" lIns="91425" tIns="91425" rIns="91425" bIns="91425" anchor="ctr" anchorCtr="0">
            <a:spAutoFit/>
          </a:bodyPr>
          <a:lstStyle/>
          <a:p>
            <a:pPr marL="0" lvl="0" indent="0" algn="l" rtl="0">
              <a:spcBef>
                <a:spcPts val="0"/>
              </a:spcBef>
              <a:spcAft>
                <a:spcPts val="0"/>
              </a:spcAft>
              <a:buNone/>
            </a:pPr>
            <a:r>
              <a:rPr lang="en"/>
              <a:t>Explaining the Difference</a:t>
            </a:r>
            <a:endParaRPr/>
          </a:p>
        </p:txBody>
      </p:sp>
      <p:sp>
        <p:nvSpPr>
          <p:cNvPr id="440" name="Google Shape;440;p50"/>
          <p:cNvSpPr txBox="1">
            <a:spLocks noGrp="1"/>
          </p:cNvSpPr>
          <p:nvPr>
            <p:ph type="body" idx="1"/>
          </p:nvPr>
        </p:nvSpPr>
        <p:spPr>
          <a:xfrm>
            <a:off x="483150" y="1957188"/>
            <a:ext cx="3619800" cy="3186300"/>
          </a:xfrm>
          <a:prstGeom prst="rect">
            <a:avLst/>
          </a:prstGeom>
        </p:spPr>
        <p:txBody>
          <a:bodyPr spcFirstLastPara="1" wrap="square" lIns="91425" tIns="91425" rIns="91425" bIns="91425" anchor="t" anchorCtr="0">
            <a:spAutoFit/>
          </a:bodyPr>
          <a:lstStyle/>
          <a:p>
            <a:pPr marL="457200" lvl="0" indent="-323850" algn="l" rtl="0">
              <a:spcBef>
                <a:spcPts val="0"/>
              </a:spcBef>
              <a:spcAft>
                <a:spcPts val="0"/>
              </a:spcAft>
              <a:buSzPts val="1500"/>
              <a:buChar char="●"/>
            </a:pPr>
            <a:r>
              <a:rPr lang="en" sz="1500"/>
              <a:t>Student completes 18+ units of coursework with an Honors addendum, meeting all other requirements (GPA, final grade, etc.)</a:t>
            </a:r>
            <a:endParaRPr sz="1500"/>
          </a:p>
          <a:p>
            <a:pPr marL="457200" lvl="0" indent="-323850" algn="l" rtl="0">
              <a:spcBef>
                <a:spcPts val="0"/>
              </a:spcBef>
              <a:spcAft>
                <a:spcPts val="0"/>
              </a:spcAft>
              <a:buSzPts val="1500"/>
              <a:buChar char="●"/>
            </a:pPr>
            <a:r>
              <a:rPr lang="en" sz="1500"/>
              <a:t>Student is eligible for scholarship/transfer opportunities </a:t>
            </a:r>
            <a:r>
              <a:rPr lang="en" sz="1500" u="sng">
                <a:solidFill>
                  <a:schemeClr val="hlink"/>
                </a:solidFill>
                <a:hlinkClick r:id="rId3"/>
              </a:rPr>
              <a:t>via the HTCC </a:t>
            </a:r>
            <a:endParaRPr sz="1500"/>
          </a:p>
          <a:p>
            <a:pPr marL="457200" lvl="0" indent="-323850" algn="l" rtl="0">
              <a:spcBef>
                <a:spcPts val="0"/>
              </a:spcBef>
              <a:spcAft>
                <a:spcPts val="0"/>
              </a:spcAft>
              <a:buSzPts val="1500"/>
              <a:buChar char="●"/>
            </a:pPr>
            <a:r>
              <a:rPr lang="en" sz="1500" b="1"/>
              <a:t>Does not guarantee an Honors Diploma at Graduation </a:t>
            </a:r>
            <a:endParaRPr sz="1500" b="1"/>
          </a:p>
          <a:p>
            <a:pPr marL="457200" lvl="0" indent="-323850" algn="l" rtl="0">
              <a:spcBef>
                <a:spcPts val="0"/>
              </a:spcBef>
              <a:spcAft>
                <a:spcPts val="0"/>
              </a:spcAft>
              <a:buSzPts val="1500"/>
              <a:buChar char="●"/>
            </a:pPr>
            <a:r>
              <a:rPr lang="en" sz="1500"/>
              <a:t>Transfer partners verify Honors Program students with the Coordinator when a student applies for transfer.</a:t>
            </a:r>
            <a:endParaRPr sz="1500"/>
          </a:p>
        </p:txBody>
      </p:sp>
      <p:sp>
        <p:nvSpPr>
          <p:cNvPr id="441" name="Google Shape;441;p50"/>
          <p:cNvSpPr txBox="1">
            <a:spLocks noGrp="1"/>
          </p:cNvSpPr>
          <p:nvPr>
            <p:ph type="subTitle" idx="3"/>
          </p:nvPr>
        </p:nvSpPr>
        <p:spPr>
          <a:xfrm>
            <a:off x="483150" y="1336161"/>
            <a:ext cx="3619800" cy="54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u="sng"/>
              <a:t>Honors Program</a:t>
            </a:r>
            <a:endParaRPr b="1" u="sng"/>
          </a:p>
        </p:txBody>
      </p:sp>
      <p:sp>
        <p:nvSpPr>
          <p:cNvPr id="442" name="Google Shape;442;p50"/>
          <p:cNvSpPr txBox="1">
            <a:spLocks noGrp="1"/>
          </p:cNvSpPr>
          <p:nvPr>
            <p:ph type="subTitle" idx="4"/>
          </p:nvPr>
        </p:nvSpPr>
        <p:spPr>
          <a:xfrm>
            <a:off x="5048000" y="1336161"/>
            <a:ext cx="3619800" cy="54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u="sng"/>
              <a:t>Honors Diploma</a:t>
            </a:r>
            <a:endParaRPr b="1" u="sng"/>
          </a:p>
        </p:txBody>
      </p:sp>
      <p:sp>
        <p:nvSpPr>
          <p:cNvPr id="443" name="Google Shape;443;p50"/>
          <p:cNvSpPr txBox="1">
            <a:spLocks noGrp="1"/>
          </p:cNvSpPr>
          <p:nvPr>
            <p:ph type="body" idx="2"/>
          </p:nvPr>
        </p:nvSpPr>
        <p:spPr>
          <a:xfrm>
            <a:off x="5048000" y="2237788"/>
            <a:ext cx="3619800" cy="2801400"/>
          </a:xfrm>
          <a:prstGeom prst="rect">
            <a:avLst/>
          </a:prstGeom>
        </p:spPr>
        <p:txBody>
          <a:bodyPr spcFirstLastPara="1" wrap="square" lIns="91425" tIns="91425" rIns="91425" bIns="91425" anchor="t" anchorCtr="0">
            <a:spAutoFit/>
          </a:bodyPr>
          <a:lstStyle/>
          <a:p>
            <a:pPr marL="457200" lvl="0" indent="-336550" algn="l" rtl="0">
              <a:spcBef>
                <a:spcPts val="0"/>
              </a:spcBef>
              <a:spcAft>
                <a:spcPts val="0"/>
              </a:spcAft>
              <a:buSzPts val="1700"/>
              <a:buChar char="●"/>
            </a:pPr>
            <a:r>
              <a:rPr lang="en"/>
              <a:t>Separate GPA requirement </a:t>
            </a:r>
            <a:endParaRPr/>
          </a:p>
          <a:p>
            <a:pPr marL="457200" lvl="0" indent="-336550" algn="l" rtl="0">
              <a:spcBef>
                <a:spcPts val="0"/>
              </a:spcBef>
              <a:spcAft>
                <a:spcPts val="0"/>
              </a:spcAft>
              <a:buSzPts val="1700"/>
              <a:buChar char="●"/>
            </a:pPr>
            <a:r>
              <a:rPr lang="en"/>
              <a:t>Student not eligible for HTCC transfer partnerships &amp; scholarships</a:t>
            </a:r>
            <a:endParaRPr/>
          </a:p>
          <a:p>
            <a:pPr marL="457200" lvl="0" indent="-336550" algn="l" rtl="0">
              <a:spcBef>
                <a:spcPts val="0"/>
              </a:spcBef>
              <a:spcAft>
                <a:spcPts val="0"/>
              </a:spcAft>
              <a:buSzPts val="1700"/>
              <a:buChar char="●"/>
            </a:pPr>
            <a:r>
              <a:rPr lang="en" b="1"/>
              <a:t>Does not mean student completed the “Honors Program”</a:t>
            </a:r>
            <a:r>
              <a:rPr lang="en"/>
              <a:t> - this can only be certified via the Program Coordinator/HTCC Liaison (Natalye)</a:t>
            </a:r>
            <a:endParaRPr/>
          </a:p>
        </p:txBody>
      </p:sp>
      <p:sp>
        <p:nvSpPr>
          <p:cNvPr id="444" name="Google Shape;444;p50"/>
          <p:cNvSpPr/>
          <p:nvPr/>
        </p:nvSpPr>
        <p:spPr>
          <a:xfrm>
            <a:off x="6886700" y="266050"/>
            <a:ext cx="1781100" cy="1474800"/>
          </a:xfrm>
          <a:prstGeom prst="teardrop">
            <a:avLst>
              <a:gd name="adj" fmla="val 10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Tight"/>
              <a:ea typeface="Inter Tight"/>
              <a:cs typeface="Inter Tight"/>
              <a:sym typeface="Inter Tight"/>
            </a:endParaRPr>
          </a:p>
        </p:txBody>
      </p:sp>
      <p:sp>
        <p:nvSpPr>
          <p:cNvPr id="445" name="Google Shape;445;p50"/>
          <p:cNvSpPr txBox="1"/>
          <p:nvPr/>
        </p:nvSpPr>
        <p:spPr>
          <a:xfrm>
            <a:off x="7401925" y="360850"/>
            <a:ext cx="1113300" cy="97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a:solidFill>
                  <a:schemeClr val="dk1"/>
                </a:solidFill>
                <a:latin typeface="Inter Tight"/>
                <a:ea typeface="Inter Tight"/>
                <a:cs typeface="Inter Tight"/>
                <a:sym typeface="Inter Tight"/>
              </a:rPr>
              <a:t>Can students do both? </a:t>
            </a:r>
            <a:r>
              <a:rPr lang="en" sz="1700" b="1">
                <a:solidFill>
                  <a:schemeClr val="dk1"/>
                </a:solidFill>
                <a:latin typeface="Inter Tight"/>
                <a:ea typeface="Inter Tight"/>
                <a:cs typeface="Inter Tight"/>
                <a:sym typeface="Inter Tight"/>
              </a:rPr>
              <a:t>YES!!!!</a:t>
            </a:r>
            <a:endParaRPr sz="1700" b="1">
              <a:solidFill>
                <a:schemeClr val="dk1"/>
              </a:solidFill>
              <a:latin typeface="Inter Tight"/>
              <a:ea typeface="Inter Tight"/>
              <a:cs typeface="Inter Tight"/>
              <a:sym typeface="Inter Tigh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51"/>
          <p:cNvSpPr txBox="1">
            <a:spLocks noGrp="1"/>
          </p:cNvSpPr>
          <p:nvPr>
            <p:ph type="subTitle" idx="2"/>
          </p:nvPr>
        </p:nvSpPr>
        <p:spPr>
          <a:xfrm>
            <a:off x="333925" y="205550"/>
            <a:ext cx="1353300" cy="2925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a:t>Honors Contracts</a:t>
            </a:r>
            <a:endParaRPr/>
          </a:p>
        </p:txBody>
      </p:sp>
      <p:sp>
        <p:nvSpPr>
          <p:cNvPr id="451" name="Google Shape;451;p51"/>
          <p:cNvSpPr txBox="1">
            <a:spLocks noGrp="1"/>
          </p:cNvSpPr>
          <p:nvPr>
            <p:ph type="sldNum" idx="12"/>
          </p:nvPr>
        </p:nvSpPr>
        <p:spPr>
          <a:xfrm>
            <a:off x="8260675" y="205550"/>
            <a:ext cx="548700" cy="2925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fld id="{00000000-1234-1234-1234-123412341234}" type="slidenum">
              <a:rPr lang="en"/>
              <a:t>13</a:t>
            </a:fld>
            <a:endParaRPr/>
          </a:p>
        </p:txBody>
      </p:sp>
      <p:sp>
        <p:nvSpPr>
          <p:cNvPr id="452" name="Google Shape;452;p51"/>
          <p:cNvSpPr txBox="1">
            <a:spLocks noGrp="1"/>
          </p:cNvSpPr>
          <p:nvPr>
            <p:ph type="title"/>
          </p:nvPr>
        </p:nvSpPr>
        <p:spPr>
          <a:xfrm>
            <a:off x="2867300" y="1396050"/>
            <a:ext cx="4184700" cy="615600"/>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None/>
            </a:pPr>
            <a:r>
              <a:rPr lang="en"/>
              <a:t>Still Have Questions?</a:t>
            </a:r>
            <a:endParaRPr/>
          </a:p>
        </p:txBody>
      </p:sp>
      <p:sp>
        <p:nvSpPr>
          <p:cNvPr id="453" name="Google Shape;453;p51"/>
          <p:cNvSpPr txBox="1"/>
          <p:nvPr/>
        </p:nvSpPr>
        <p:spPr>
          <a:xfrm>
            <a:off x="1949650" y="2177675"/>
            <a:ext cx="5974500" cy="1881300"/>
          </a:xfrm>
          <a:prstGeom prst="rect">
            <a:avLst/>
          </a:prstGeom>
          <a:noFill/>
          <a:ln>
            <a:noFill/>
          </a:ln>
        </p:spPr>
        <p:txBody>
          <a:bodyPr spcFirstLastPara="1" wrap="square" lIns="91425" tIns="91425" rIns="91425" bIns="91425" anchor="t" anchorCtr="0">
            <a:noAutofit/>
          </a:bodyPr>
          <a:lstStyle/>
          <a:p>
            <a:pPr marL="457200" lvl="0" indent="-336550" algn="l" rtl="0">
              <a:spcBef>
                <a:spcPts val="0"/>
              </a:spcBef>
              <a:spcAft>
                <a:spcPts val="0"/>
              </a:spcAft>
              <a:buClr>
                <a:schemeClr val="dk1"/>
              </a:buClr>
              <a:buSzPts val="1700"/>
              <a:buFont typeface="Inter Tight"/>
              <a:buChar char="●"/>
            </a:pPr>
            <a:r>
              <a:rPr lang="en" sz="1700" u="sng" dirty="0">
                <a:solidFill>
                  <a:schemeClr val="hlink"/>
                </a:solidFill>
                <a:latin typeface="Inter Tight"/>
                <a:ea typeface="Inter Tight"/>
                <a:cs typeface="Inter Tight"/>
                <a:sym typeface="Inter Tight"/>
                <a:hlinkClick r:id="rId3"/>
              </a:rPr>
              <a:t>Check out our webpage here!</a:t>
            </a:r>
            <a:endParaRPr sz="1700" dirty="0">
              <a:solidFill>
                <a:schemeClr val="dk1"/>
              </a:solidFill>
              <a:latin typeface="Inter Tight"/>
              <a:ea typeface="Inter Tight"/>
              <a:cs typeface="Inter Tight"/>
              <a:sym typeface="Inter Tight"/>
            </a:endParaRPr>
          </a:p>
          <a:p>
            <a:pPr marL="457200" lvl="0" indent="0" algn="l" rtl="0">
              <a:spcBef>
                <a:spcPts val="0"/>
              </a:spcBef>
              <a:spcAft>
                <a:spcPts val="0"/>
              </a:spcAft>
              <a:buNone/>
            </a:pPr>
            <a:endParaRPr sz="1700" dirty="0">
              <a:solidFill>
                <a:schemeClr val="dk1"/>
              </a:solidFill>
              <a:latin typeface="Inter Tight"/>
              <a:ea typeface="Inter Tight"/>
              <a:cs typeface="Inter Tight"/>
              <a:sym typeface="Inter Tight"/>
            </a:endParaRPr>
          </a:p>
          <a:p>
            <a:pPr marL="457200" lvl="0" indent="-336550" algn="l" rtl="0">
              <a:spcBef>
                <a:spcPts val="0"/>
              </a:spcBef>
              <a:spcAft>
                <a:spcPts val="0"/>
              </a:spcAft>
              <a:buClr>
                <a:schemeClr val="dk1"/>
              </a:buClr>
              <a:buSzPts val="1700"/>
              <a:buFont typeface="Inter Tight"/>
              <a:buChar char="●"/>
            </a:pPr>
            <a:r>
              <a:rPr lang="en" sz="1700" dirty="0">
                <a:solidFill>
                  <a:schemeClr val="dk1"/>
                </a:solidFill>
                <a:latin typeface="Inter Tight"/>
                <a:ea typeface="Inter Tight"/>
                <a:cs typeface="Inter Tight"/>
                <a:sym typeface="Inter Tight"/>
              </a:rPr>
              <a:t>Contact Dr. Natalye Harpin (</a:t>
            </a:r>
            <a:r>
              <a:rPr lang="en" sz="1700" dirty="0" err="1">
                <a:solidFill>
                  <a:schemeClr val="dk1"/>
                </a:solidFill>
                <a:latin typeface="Inter Tight"/>
                <a:ea typeface="Inter Tight"/>
                <a:cs typeface="Inter Tight"/>
                <a:sym typeface="Inter Tight"/>
              </a:rPr>
              <a:t>natalye.harpin@gcccd.edu</a:t>
            </a:r>
            <a:r>
              <a:rPr lang="en" sz="1700" dirty="0">
                <a:solidFill>
                  <a:schemeClr val="dk1"/>
                </a:solidFill>
                <a:latin typeface="Inter Tight"/>
                <a:ea typeface="Inter Tight"/>
                <a:cs typeface="Inter Tight"/>
                <a:sym typeface="Inter Tight"/>
              </a:rPr>
              <a:t>) or at ext. 7557</a:t>
            </a:r>
            <a:endParaRPr sz="1700" dirty="0">
              <a:solidFill>
                <a:schemeClr val="dk1"/>
              </a:solidFill>
              <a:latin typeface="Inter Tight"/>
              <a:ea typeface="Inter Tight"/>
              <a:cs typeface="Inter Tight"/>
              <a:sym typeface="Inter Tigh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41"/>
          <p:cNvSpPr txBox="1">
            <a:spLocks noGrp="1"/>
          </p:cNvSpPr>
          <p:nvPr>
            <p:ph type="title"/>
          </p:nvPr>
        </p:nvSpPr>
        <p:spPr>
          <a:xfrm>
            <a:off x="333925" y="544250"/>
            <a:ext cx="3039900" cy="615600"/>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None/>
            </a:pPr>
            <a:r>
              <a:rPr lang="en"/>
              <a:t>Table of Contents</a:t>
            </a:r>
            <a:endParaRPr/>
          </a:p>
        </p:txBody>
      </p:sp>
      <p:sp>
        <p:nvSpPr>
          <p:cNvPr id="326" name="Google Shape;326;p41"/>
          <p:cNvSpPr txBox="1">
            <a:spLocks noGrp="1"/>
          </p:cNvSpPr>
          <p:nvPr>
            <p:ph type="subTitle" idx="1"/>
          </p:nvPr>
        </p:nvSpPr>
        <p:spPr>
          <a:xfrm>
            <a:off x="1149126" y="2348550"/>
            <a:ext cx="3234300" cy="433200"/>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Clr>
                <a:schemeClr val="accent1"/>
              </a:buClr>
              <a:buSzPts val="1100"/>
              <a:buNone/>
            </a:pPr>
            <a:r>
              <a:rPr lang="en"/>
              <a:t>Which Students are Eligible?</a:t>
            </a:r>
            <a:endParaRPr/>
          </a:p>
        </p:txBody>
      </p:sp>
      <p:sp>
        <p:nvSpPr>
          <p:cNvPr id="327" name="Google Shape;327;p41"/>
          <p:cNvSpPr txBox="1">
            <a:spLocks noGrp="1"/>
          </p:cNvSpPr>
          <p:nvPr>
            <p:ph type="subTitle" idx="2"/>
          </p:nvPr>
        </p:nvSpPr>
        <p:spPr>
          <a:xfrm>
            <a:off x="1149126" y="2802869"/>
            <a:ext cx="3234300" cy="433200"/>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Clr>
                <a:schemeClr val="accent1"/>
              </a:buClr>
              <a:buSzPts val="1100"/>
              <a:buNone/>
            </a:pPr>
            <a:r>
              <a:rPr lang="en"/>
              <a:t>Why Honors Contracts?</a:t>
            </a:r>
            <a:endParaRPr/>
          </a:p>
        </p:txBody>
      </p:sp>
      <p:sp>
        <p:nvSpPr>
          <p:cNvPr id="328" name="Google Shape;328;p41"/>
          <p:cNvSpPr txBox="1">
            <a:spLocks noGrp="1"/>
          </p:cNvSpPr>
          <p:nvPr>
            <p:ph type="subTitle" idx="3"/>
          </p:nvPr>
        </p:nvSpPr>
        <p:spPr>
          <a:xfrm>
            <a:off x="1149126" y="3257187"/>
            <a:ext cx="3234300" cy="433200"/>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Clr>
                <a:schemeClr val="accent1"/>
              </a:buClr>
              <a:buSzPts val="1100"/>
              <a:buNone/>
            </a:pPr>
            <a:r>
              <a:rPr lang="en"/>
              <a:t>What’s in it for Me/Them</a:t>
            </a:r>
            <a:endParaRPr/>
          </a:p>
        </p:txBody>
      </p:sp>
      <p:sp>
        <p:nvSpPr>
          <p:cNvPr id="329" name="Google Shape;329;p41"/>
          <p:cNvSpPr txBox="1">
            <a:spLocks noGrp="1"/>
          </p:cNvSpPr>
          <p:nvPr>
            <p:ph type="subTitle" idx="4"/>
          </p:nvPr>
        </p:nvSpPr>
        <p:spPr>
          <a:xfrm>
            <a:off x="1149125" y="3711501"/>
            <a:ext cx="3234300" cy="694800"/>
          </a:xfrm>
          <a:prstGeom prst="rect">
            <a:avLst/>
          </a:prstGeom>
        </p:spPr>
        <p:txBody>
          <a:bodyPr spcFirstLastPara="1" wrap="square" lIns="91425" tIns="91425" rIns="91425" bIns="91425" anchor="t" anchorCtr="0">
            <a:spAutoFit/>
          </a:bodyPr>
          <a:lstStyle/>
          <a:p>
            <a:pPr marL="0" lvl="0" indent="0" algn="l" rtl="0">
              <a:lnSpc>
                <a:spcPct val="100000"/>
              </a:lnSpc>
              <a:spcBef>
                <a:spcPts val="0"/>
              </a:spcBef>
              <a:spcAft>
                <a:spcPts val="0"/>
              </a:spcAft>
              <a:buClr>
                <a:schemeClr val="accent1"/>
              </a:buClr>
              <a:buSzPts val="1100"/>
              <a:buNone/>
            </a:pPr>
            <a:r>
              <a:rPr lang="en"/>
              <a:t>How to Structure Honors Option</a:t>
            </a:r>
            <a:endParaRPr/>
          </a:p>
          <a:p>
            <a:pPr marL="0" lvl="0" indent="0" algn="l" rtl="0">
              <a:spcBef>
                <a:spcPts val="0"/>
              </a:spcBef>
              <a:spcAft>
                <a:spcPts val="0"/>
              </a:spcAft>
              <a:buClr>
                <a:schemeClr val="accent1"/>
              </a:buClr>
              <a:buSzPts val="1100"/>
              <a:buNone/>
            </a:pPr>
            <a:endParaRPr/>
          </a:p>
        </p:txBody>
      </p:sp>
      <p:sp>
        <p:nvSpPr>
          <p:cNvPr id="330" name="Google Shape;330;p41"/>
          <p:cNvSpPr txBox="1">
            <a:spLocks noGrp="1"/>
          </p:cNvSpPr>
          <p:nvPr>
            <p:ph type="subTitle" idx="5"/>
          </p:nvPr>
        </p:nvSpPr>
        <p:spPr>
          <a:xfrm>
            <a:off x="1149126" y="4165824"/>
            <a:ext cx="3234300" cy="681695"/>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Clr>
                <a:schemeClr val="accent1"/>
              </a:buClr>
              <a:buSzPts val="1100"/>
              <a:buNone/>
            </a:pPr>
            <a:r>
              <a:rPr lang="en" dirty="0"/>
              <a:t>What Should Be in the Honors Packet</a:t>
            </a:r>
            <a:endParaRPr dirty="0"/>
          </a:p>
        </p:txBody>
      </p:sp>
      <p:sp>
        <p:nvSpPr>
          <p:cNvPr id="331" name="Google Shape;331;p41"/>
          <p:cNvSpPr txBox="1">
            <a:spLocks noGrp="1"/>
          </p:cNvSpPr>
          <p:nvPr>
            <p:ph type="subTitle" idx="6"/>
          </p:nvPr>
        </p:nvSpPr>
        <p:spPr>
          <a:xfrm>
            <a:off x="5327851" y="2850913"/>
            <a:ext cx="3234300" cy="433200"/>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Clr>
                <a:schemeClr val="accent1"/>
              </a:buClr>
              <a:buSzPts val="1100"/>
              <a:buNone/>
            </a:pPr>
            <a:r>
              <a:rPr lang="en" dirty="0"/>
              <a:t>Transfer Partners</a:t>
            </a:r>
            <a:endParaRPr dirty="0"/>
          </a:p>
        </p:txBody>
      </p:sp>
      <p:sp>
        <p:nvSpPr>
          <p:cNvPr id="332" name="Google Shape;332;p41"/>
          <p:cNvSpPr txBox="1">
            <a:spLocks noGrp="1"/>
          </p:cNvSpPr>
          <p:nvPr>
            <p:ph type="subTitle" idx="7"/>
          </p:nvPr>
        </p:nvSpPr>
        <p:spPr>
          <a:xfrm>
            <a:off x="5327851" y="3275807"/>
            <a:ext cx="3234300" cy="433200"/>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Clr>
                <a:schemeClr val="accent1"/>
              </a:buClr>
              <a:buSzPts val="1100"/>
              <a:buNone/>
            </a:pPr>
            <a:r>
              <a:rPr lang="en" dirty="0"/>
              <a:t>Completing an Honors Degree</a:t>
            </a:r>
            <a:endParaRPr dirty="0"/>
          </a:p>
        </p:txBody>
      </p:sp>
      <p:sp>
        <p:nvSpPr>
          <p:cNvPr id="334" name="Google Shape;334;p41"/>
          <p:cNvSpPr txBox="1"/>
          <p:nvPr/>
        </p:nvSpPr>
        <p:spPr>
          <a:xfrm>
            <a:off x="365450" y="2348550"/>
            <a:ext cx="4767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a:solidFill>
                  <a:schemeClr val="dk2"/>
                </a:solidFill>
                <a:latin typeface="Inter Tight SemiBold"/>
                <a:ea typeface="Inter Tight SemiBold"/>
                <a:cs typeface="Inter Tight SemiBold"/>
                <a:sym typeface="Inter Tight SemiBold"/>
              </a:rPr>
              <a:t>3</a:t>
            </a:r>
            <a:endParaRPr sz="1700">
              <a:solidFill>
                <a:schemeClr val="dk2"/>
              </a:solidFill>
              <a:latin typeface="Inter Tight SemiBold"/>
              <a:ea typeface="Inter Tight SemiBold"/>
              <a:cs typeface="Inter Tight SemiBold"/>
              <a:sym typeface="Inter Tight SemiBold"/>
            </a:endParaRPr>
          </a:p>
        </p:txBody>
      </p:sp>
      <p:sp>
        <p:nvSpPr>
          <p:cNvPr id="335" name="Google Shape;335;p41"/>
          <p:cNvSpPr txBox="1"/>
          <p:nvPr/>
        </p:nvSpPr>
        <p:spPr>
          <a:xfrm>
            <a:off x="365450" y="2802868"/>
            <a:ext cx="4767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a:solidFill>
                  <a:schemeClr val="dk2"/>
                </a:solidFill>
                <a:latin typeface="Inter Tight SemiBold"/>
                <a:ea typeface="Inter Tight SemiBold"/>
                <a:cs typeface="Inter Tight SemiBold"/>
                <a:sym typeface="Inter Tight SemiBold"/>
              </a:rPr>
              <a:t>4</a:t>
            </a:r>
            <a:endParaRPr sz="1700">
              <a:solidFill>
                <a:schemeClr val="dk2"/>
              </a:solidFill>
              <a:latin typeface="Inter Tight SemiBold"/>
              <a:ea typeface="Inter Tight SemiBold"/>
              <a:cs typeface="Inter Tight SemiBold"/>
              <a:sym typeface="Inter Tight SemiBold"/>
            </a:endParaRPr>
          </a:p>
        </p:txBody>
      </p:sp>
      <p:sp>
        <p:nvSpPr>
          <p:cNvPr id="336" name="Google Shape;336;p41"/>
          <p:cNvSpPr txBox="1"/>
          <p:nvPr/>
        </p:nvSpPr>
        <p:spPr>
          <a:xfrm>
            <a:off x="365450" y="3257186"/>
            <a:ext cx="4767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a:solidFill>
                  <a:schemeClr val="dk2"/>
                </a:solidFill>
                <a:latin typeface="Inter Tight SemiBold"/>
                <a:ea typeface="Inter Tight SemiBold"/>
                <a:cs typeface="Inter Tight SemiBold"/>
                <a:sym typeface="Inter Tight SemiBold"/>
              </a:rPr>
              <a:t>5</a:t>
            </a:r>
            <a:endParaRPr sz="1700">
              <a:solidFill>
                <a:schemeClr val="dk2"/>
              </a:solidFill>
              <a:latin typeface="Inter Tight SemiBold"/>
              <a:ea typeface="Inter Tight SemiBold"/>
              <a:cs typeface="Inter Tight SemiBold"/>
              <a:sym typeface="Inter Tight SemiBold"/>
            </a:endParaRPr>
          </a:p>
        </p:txBody>
      </p:sp>
      <p:sp>
        <p:nvSpPr>
          <p:cNvPr id="337" name="Google Shape;337;p41"/>
          <p:cNvSpPr txBox="1"/>
          <p:nvPr/>
        </p:nvSpPr>
        <p:spPr>
          <a:xfrm>
            <a:off x="365450" y="3711504"/>
            <a:ext cx="4767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a:solidFill>
                  <a:schemeClr val="dk2"/>
                </a:solidFill>
                <a:latin typeface="Inter Tight SemiBold"/>
                <a:ea typeface="Inter Tight SemiBold"/>
                <a:cs typeface="Inter Tight SemiBold"/>
                <a:sym typeface="Inter Tight SemiBold"/>
              </a:rPr>
              <a:t>7</a:t>
            </a:r>
            <a:endParaRPr sz="1700">
              <a:solidFill>
                <a:schemeClr val="dk2"/>
              </a:solidFill>
              <a:latin typeface="Inter Tight SemiBold"/>
              <a:ea typeface="Inter Tight SemiBold"/>
              <a:cs typeface="Inter Tight SemiBold"/>
              <a:sym typeface="Inter Tight SemiBold"/>
            </a:endParaRPr>
          </a:p>
        </p:txBody>
      </p:sp>
      <p:sp>
        <p:nvSpPr>
          <p:cNvPr id="338" name="Google Shape;338;p41"/>
          <p:cNvSpPr txBox="1"/>
          <p:nvPr/>
        </p:nvSpPr>
        <p:spPr>
          <a:xfrm>
            <a:off x="365450" y="4165821"/>
            <a:ext cx="4767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a:solidFill>
                  <a:schemeClr val="dk2"/>
                </a:solidFill>
                <a:latin typeface="Inter Tight SemiBold"/>
                <a:ea typeface="Inter Tight SemiBold"/>
                <a:cs typeface="Inter Tight SemiBold"/>
                <a:sym typeface="Inter Tight SemiBold"/>
              </a:rPr>
              <a:t>8</a:t>
            </a:r>
            <a:endParaRPr sz="1700">
              <a:solidFill>
                <a:schemeClr val="dk2"/>
              </a:solidFill>
              <a:latin typeface="Inter Tight SemiBold"/>
              <a:ea typeface="Inter Tight SemiBold"/>
              <a:cs typeface="Inter Tight SemiBold"/>
              <a:sym typeface="Inter Tight SemiBold"/>
            </a:endParaRPr>
          </a:p>
        </p:txBody>
      </p:sp>
      <p:sp>
        <p:nvSpPr>
          <p:cNvPr id="339" name="Google Shape;339;p41"/>
          <p:cNvSpPr txBox="1"/>
          <p:nvPr/>
        </p:nvSpPr>
        <p:spPr>
          <a:xfrm>
            <a:off x="4620375" y="2348550"/>
            <a:ext cx="4767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a:solidFill>
                  <a:schemeClr val="dk2"/>
                </a:solidFill>
                <a:latin typeface="Inter Tight SemiBold"/>
                <a:ea typeface="Inter Tight SemiBold"/>
                <a:cs typeface="Inter Tight SemiBold"/>
                <a:sym typeface="Inter Tight SemiBold"/>
              </a:rPr>
              <a:t>9</a:t>
            </a:r>
            <a:endParaRPr sz="1700">
              <a:solidFill>
                <a:schemeClr val="dk2"/>
              </a:solidFill>
              <a:latin typeface="Inter Tight SemiBold"/>
              <a:ea typeface="Inter Tight SemiBold"/>
              <a:cs typeface="Inter Tight SemiBold"/>
              <a:sym typeface="Inter Tight SemiBold"/>
            </a:endParaRPr>
          </a:p>
        </p:txBody>
      </p:sp>
      <p:sp>
        <p:nvSpPr>
          <p:cNvPr id="340" name="Google Shape;340;p41"/>
          <p:cNvSpPr txBox="1"/>
          <p:nvPr/>
        </p:nvSpPr>
        <p:spPr>
          <a:xfrm>
            <a:off x="4620375" y="2802868"/>
            <a:ext cx="4767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a:solidFill>
                  <a:schemeClr val="dk2"/>
                </a:solidFill>
                <a:latin typeface="Inter Tight SemiBold"/>
                <a:ea typeface="Inter Tight SemiBold"/>
                <a:cs typeface="Inter Tight SemiBold"/>
                <a:sym typeface="Inter Tight SemiBold"/>
              </a:rPr>
              <a:t>10</a:t>
            </a:r>
            <a:endParaRPr sz="1700">
              <a:solidFill>
                <a:schemeClr val="dk2"/>
              </a:solidFill>
              <a:latin typeface="Inter Tight SemiBold"/>
              <a:ea typeface="Inter Tight SemiBold"/>
              <a:cs typeface="Inter Tight SemiBold"/>
              <a:sym typeface="Inter Tight SemiBold"/>
            </a:endParaRPr>
          </a:p>
        </p:txBody>
      </p:sp>
      <p:sp>
        <p:nvSpPr>
          <p:cNvPr id="341" name="Google Shape;341;p41"/>
          <p:cNvSpPr txBox="1"/>
          <p:nvPr/>
        </p:nvSpPr>
        <p:spPr>
          <a:xfrm>
            <a:off x="4620375" y="3257186"/>
            <a:ext cx="4767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a:solidFill>
                  <a:schemeClr val="dk2"/>
                </a:solidFill>
                <a:latin typeface="Inter Tight SemiBold"/>
                <a:ea typeface="Inter Tight SemiBold"/>
                <a:cs typeface="Inter Tight SemiBold"/>
                <a:sym typeface="Inter Tight SemiBold"/>
              </a:rPr>
              <a:t>11</a:t>
            </a:r>
            <a:endParaRPr sz="1700">
              <a:solidFill>
                <a:schemeClr val="dk2"/>
              </a:solidFill>
              <a:latin typeface="Inter Tight SemiBold"/>
              <a:ea typeface="Inter Tight SemiBold"/>
              <a:cs typeface="Inter Tight SemiBold"/>
              <a:sym typeface="Inter Tight SemiBold"/>
            </a:endParaRPr>
          </a:p>
        </p:txBody>
      </p:sp>
      <p:sp>
        <p:nvSpPr>
          <p:cNvPr id="4" name="Google Shape;330;p41">
            <a:extLst>
              <a:ext uri="{FF2B5EF4-FFF2-40B4-BE49-F238E27FC236}">
                <a16:creationId xmlns:a16="http://schemas.microsoft.com/office/drawing/2014/main" id="{01D67040-B3C9-BE16-1E67-716EEA3EFA88}"/>
              </a:ext>
            </a:extLst>
          </p:cNvPr>
          <p:cNvSpPr txBox="1">
            <a:spLocks/>
          </p:cNvSpPr>
          <p:nvPr/>
        </p:nvSpPr>
        <p:spPr>
          <a:xfrm>
            <a:off x="5327851" y="2369668"/>
            <a:ext cx="3234300" cy="433200"/>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L="457200" marR="0" lvl="0" indent="-336550" algn="l" rtl="0">
              <a:lnSpc>
                <a:spcPct val="95000"/>
              </a:lnSpc>
              <a:spcBef>
                <a:spcPts val="0"/>
              </a:spcBef>
              <a:spcAft>
                <a:spcPts val="0"/>
              </a:spcAft>
              <a:buClr>
                <a:schemeClr val="dk1"/>
              </a:buClr>
              <a:buSzPts val="1700"/>
              <a:buFont typeface="Inter Tight"/>
              <a:buNone/>
              <a:defRPr sz="1700" b="0" i="0" u="none" strike="noStrike" cap="none">
                <a:solidFill>
                  <a:schemeClr val="dk1"/>
                </a:solidFill>
                <a:latin typeface="Inter Tight"/>
                <a:ea typeface="Inter Tight"/>
                <a:cs typeface="Inter Tight"/>
                <a:sym typeface="Inter Tight"/>
              </a:defRPr>
            </a:lvl1pPr>
            <a:lvl2pPr marL="914400" marR="0" lvl="1" indent="-336550" algn="l" rtl="0">
              <a:lnSpc>
                <a:spcPct val="95000"/>
              </a:lnSpc>
              <a:spcBef>
                <a:spcPts val="0"/>
              </a:spcBef>
              <a:spcAft>
                <a:spcPts val="0"/>
              </a:spcAft>
              <a:buClr>
                <a:schemeClr val="dk1"/>
              </a:buClr>
              <a:buSzPts val="1700"/>
              <a:buFont typeface="Inter Tight"/>
              <a:buNone/>
              <a:defRPr sz="1700" b="0" i="0" u="none" strike="noStrike" cap="none">
                <a:solidFill>
                  <a:schemeClr val="dk1"/>
                </a:solidFill>
                <a:latin typeface="Inter Tight"/>
                <a:ea typeface="Inter Tight"/>
                <a:cs typeface="Inter Tight"/>
                <a:sym typeface="Inter Tight"/>
              </a:defRPr>
            </a:lvl2pPr>
            <a:lvl3pPr marL="1371600" marR="0" lvl="2" indent="-336550" algn="l" rtl="0">
              <a:lnSpc>
                <a:spcPct val="95000"/>
              </a:lnSpc>
              <a:spcBef>
                <a:spcPts val="0"/>
              </a:spcBef>
              <a:spcAft>
                <a:spcPts val="0"/>
              </a:spcAft>
              <a:buClr>
                <a:schemeClr val="dk1"/>
              </a:buClr>
              <a:buSzPts val="1700"/>
              <a:buFont typeface="Inter Tight"/>
              <a:buNone/>
              <a:defRPr sz="1700" b="0" i="0" u="none" strike="noStrike" cap="none">
                <a:solidFill>
                  <a:schemeClr val="dk1"/>
                </a:solidFill>
                <a:latin typeface="Inter Tight"/>
                <a:ea typeface="Inter Tight"/>
                <a:cs typeface="Inter Tight"/>
                <a:sym typeface="Inter Tight"/>
              </a:defRPr>
            </a:lvl3pPr>
            <a:lvl4pPr marL="1828800" marR="0" lvl="3" indent="-336550" algn="l" rtl="0">
              <a:lnSpc>
                <a:spcPct val="95000"/>
              </a:lnSpc>
              <a:spcBef>
                <a:spcPts val="0"/>
              </a:spcBef>
              <a:spcAft>
                <a:spcPts val="0"/>
              </a:spcAft>
              <a:buClr>
                <a:schemeClr val="dk1"/>
              </a:buClr>
              <a:buSzPts val="1700"/>
              <a:buFont typeface="Inter Tight"/>
              <a:buNone/>
              <a:defRPr sz="1700" b="0" i="0" u="none" strike="noStrike" cap="none">
                <a:solidFill>
                  <a:schemeClr val="dk1"/>
                </a:solidFill>
                <a:latin typeface="Inter Tight"/>
                <a:ea typeface="Inter Tight"/>
                <a:cs typeface="Inter Tight"/>
                <a:sym typeface="Inter Tight"/>
              </a:defRPr>
            </a:lvl4pPr>
            <a:lvl5pPr marL="2286000" marR="0" lvl="4" indent="-336550" algn="l" rtl="0">
              <a:lnSpc>
                <a:spcPct val="95000"/>
              </a:lnSpc>
              <a:spcBef>
                <a:spcPts val="0"/>
              </a:spcBef>
              <a:spcAft>
                <a:spcPts val="0"/>
              </a:spcAft>
              <a:buClr>
                <a:schemeClr val="dk1"/>
              </a:buClr>
              <a:buSzPts val="1700"/>
              <a:buFont typeface="Inter Tight"/>
              <a:buNone/>
              <a:defRPr sz="1700" b="0" i="0" u="none" strike="noStrike" cap="none">
                <a:solidFill>
                  <a:schemeClr val="dk1"/>
                </a:solidFill>
                <a:latin typeface="Inter Tight"/>
                <a:ea typeface="Inter Tight"/>
                <a:cs typeface="Inter Tight"/>
                <a:sym typeface="Inter Tight"/>
              </a:defRPr>
            </a:lvl5pPr>
            <a:lvl6pPr marL="2743200" marR="0" lvl="5" indent="-336550" algn="l" rtl="0">
              <a:lnSpc>
                <a:spcPct val="95000"/>
              </a:lnSpc>
              <a:spcBef>
                <a:spcPts val="0"/>
              </a:spcBef>
              <a:spcAft>
                <a:spcPts val="0"/>
              </a:spcAft>
              <a:buClr>
                <a:schemeClr val="dk1"/>
              </a:buClr>
              <a:buSzPts val="1700"/>
              <a:buFont typeface="Inter Tight"/>
              <a:buNone/>
              <a:defRPr sz="1700" b="0" i="0" u="none" strike="noStrike" cap="none">
                <a:solidFill>
                  <a:schemeClr val="dk1"/>
                </a:solidFill>
                <a:latin typeface="Inter Tight"/>
                <a:ea typeface="Inter Tight"/>
                <a:cs typeface="Inter Tight"/>
                <a:sym typeface="Inter Tight"/>
              </a:defRPr>
            </a:lvl6pPr>
            <a:lvl7pPr marL="3200400" marR="0" lvl="6" indent="-336550" algn="l" rtl="0">
              <a:lnSpc>
                <a:spcPct val="95000"/>
              </a:lnSpc>
              <a:spcBef>
                <a:spcPts val="0"/>
              </a:spcBef>
              <a:spcAft>
                <a:spcPts val="0"/>
              </a:spcAft>
              <a:buClr>
                <a:schemeClr val="dk1"/>
              </a:buClr>
              <a:buSzPts val="1700"/>
              <a:buFont typeface="Inter Tight"/>
              <a:buNone/>
              <a:defRPr sz="1700" b="0" i="0" u="none" strike="noStrike" cap="none">
                <a:solidFill>
                  <a:schemeClr val="dk1"/>
                </a:solidFill>
                <a:latin typeface="Inter Tight"/>
                <a:ea typeface="Inter Tight"/>
                <a:cs typeface="Inter Tight"/>
                <a:sym typeface="Inter Tight"/>
              </a:defRPr>
            </a:lvl7pPr>
            <a:lvl8pPr marL="3657600" marR="0" lvl="7" indent="-336550" algn="l" rtl="0">
              <a:lnSpc>
                <a:spcPct val="95000"/>
              </a:lnSpc>
              <a:spcBef>
                <a:spcPts val="0"/>
              </a:spcBef>
              <a:spcAft>
                <a:spcPts val="0"/>
              </a:spcAft>
              <a:buClr>
                <a:schemeClr val="dk1"/>
              </a:buClr>
              <a:buSzPts val="1700"/>
              <a:buFont typeface="Inter Tight"/>
              <a:buNone/>
              <a:defRPr sz="1700" b="0" i="0" u="none" strike="noStrike" cap="none">
                <a:solidFill>
                  <a:schemeClr val="dk1"/>
                </a:solidFill>
                <a:latin typeface="Inter Tight"/>
                <a:ea typeface="Inter Tight"/>
                <a:cs typeface="Inter Tight"/>
                <a:sym typeface="Inter Tight"/>
              </a:defRPr>
            </a:lvl8pPr>
            <a:lvl9pPr marL="4114800" marR="0" lvl="8" indent="-336550" algn="l" rtl="0">
              <a:lnSpc>
                <a:spcPct val="95000"/>
              </a:lnSpc>
              <a:spcBef>
                <a:spcPts val="0"/>
              </a:spcBef>
              <a:spcAft>
                <a:spcPts val="0"/>
              </a:spcAft>
              <a:buClr>
                <a:schemeClr val="dk1"/>
              </a:buClr>
              <a:buSzPts val="1700"/>
              <a:buFont typeface="Inter Tight"/>
              <a:buNone/>
              <a:defRPr sz="1700" b="0" i="0" u="none" strike="noStrike" cap="none">
                <a:solidFill>
                  <a:schemeClr val="dk1"/>
                </a:solidFill>
                <a:latin typeface="Inter Tight"/>
                <a:ea typeface="Inter Tight"/>
                <a:cs typeface="Inter Tight"/>
                <a:sym typeface="Inter Tight"/>
              </a:defRPr>
            </a:lvl9pPr>
          </a:lstStyle>
          <a:p>
            <a:pPr marL="0" indent="0">
              <a:buClr>
                <a:schemeClr val="accent1"/>
              </a:buClr>
              <a:buSzPts val="1100"/>
            </a:pPr>
            <a:r>
              <a:rPr lang="en-US"/>
              <a:t>Honors Transfer Council of CA</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42"/>
          <p:cNvSpPr txBox="1">
            <a:spLocks noGrp="1"/>
          </p:cNvSpPr>
          <p:nvPr>
            <p:ph type="sldNum" idx="12"/>
          </p:nvPr>
        </p:nvSpPr>
        <p:spPr>
          <a:xfrm>
            <a:off x="8260675" y="205550"/>
            <a:ext cx="548700" cy="2925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fld id="{00000000-1234-1234-1234-123412341234}" type="slidenum">
              <a:rPr lang="en"/>
              <a:t>3</a:t>
            </a:fld>
            <a:endParaRPr/>
          </a:p>
        </p:txBody>
      </p:sp>
      <p:sp>
        <p:nvSpPr>
          <p:cNvPr id="347" name="Google Shape;347;p42"/>
          <p:cNvSpPr txBox="1">
            <a:spLocks noGrp="1"/>
          </p:cNvSpPr>
          <p:nvPr>
            <p:ph type="title"/>
          </p:nvPr>
        </p:nvSpPr>
        <p:spPr>
          <a:xfrm>
            <a:off x="333925" y="623363"/>
            <a:ext cx="3662100" cy="960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Who is Eligible Among My Students? </a:t>
            </a:r>
            <a:endParaRPr/>
          </a:p>
        </p:txBody>
      </p:sp>
      <p:sp>
        <p:nvSpPr>
          <p:cNvPr id="348" name="Google Shape;348;p42"/>
          <p:cNvSpPr txBox="1">
            <a:spLocks noGrp="1"/>
          </p:cNvSpPr>
          <p:nvPr>
            <p:ph type="subTitle" idx="3"/>
          </p:nvPr>
        </p:nvSpPr>
        <p:spPr>
          <a:xfrm>
            <a:off x="333925" y="205550"/>
            <a:ext cx="1353300" cy="292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accent1"/>
              </a:buClr>
              <a:buSzPts val="1100"/>
              <a:buFont typeface="Arial"/>
              <a:buNone/>
            </a:pPr>
            <a:r>
              <a:rPr lang="en"/>
              <a:t>Honors Contacts</a:t>
            </a:r>
            <a:endParaRPr/>
          </a:p>
        </p:txBody>
      </p:sp>
      <p:sp>
        <p:nvSpPr>
          <p:cNvPr id="349" name="Google Shape;349;p42"/>
          <p:cNvSpPr txBox="1"/>
          <p:nvPr/>
        </p:nvSpPr>
        <p:spPr>
          <a:xfrm>
            <a:off x="786500" y="1583975"/>
            <a:ext cx="7661700" cy="2120700"/>
          </a:xfrm>
          <a:prstGeom prst="rect">
            <a:avLst/>
          </a:prstGeom>
          <a:noFill/>
          <a:ln>
            <a:noFill/>
          </a:ln>
        </p:spPr>
        <p:txBody>
          <a:bodyPr spcFirstLastPara="1" wrap="square" lIns="91425" tIns="91425" rIns="91425" bIns="91425" anchor="t" anchorCtr="0">
            <a:noAutofit/>
          </a:bodyPr>
          <a:lstStyle/>
          <a:p>
            <a:pPr marL="457200" lvl="0" indent="-336550" algn="l" rtl="0">
              <a:spcBef>
                <a:spcPts val="0"/>
              </a:spcBef>
              <a:spcAft>
                <a:spcPts val="0"/>
              </a:spcAft>
              <a:buClr>
                <a:schemeClr val="lt1"/>
              </a:buClr>
              <a:buSzPts val="1700"/>
              <a:buFont typeface="Inter Tight"/>
              <a:buChar char="●"/>
            </a:pPr>
            <a:r>
              <a:rPr lang="en" sz="1700" dirty="0">
                <a:solidFill>
                  <a:schemeClr val="lt1"/>
                </a:solidFill>
                <a:latin typeface="Inter Tight"/>
                <a:ea typeface="Inter Tight"/>
                <a:cs typeface="Inter Tight"/>
                <a:sym typeface="Inter Tight"/>
              </a:rPr>
              <a:t>Students must have a minimum Grossmont GPA of 3.2 and at least 12 units</a:t>
            </a:r>
            <a:endParaRPr sz="1700" dirty="0">
              <a:solidFill>
                <a:schemeClr val="lt1"/>
              </a:solidFill>
              <a:latin typeface="Inter Tight"/>
              <a:ea typeface="Inter Tight"/>
              <a:cs typeface="Inter Tight"/>
              <a:sym typeface="Inter Tight"/>
            </a:endParaRPr>
          </a:p>
          <a:p>
            <a:pPr marL="914400" lvl="1" indent="-336550" algn="l" rtl="0">
              <a:spcBef>
                <a:spcPts val="0"/>
              </a:spcBef>
              <a:spcAft>
                <a:spcPts val="0"/>
              </a:spcAft>
              <a:buClr>
                <a:schemeClr val="lt1"/>
              </a:buClr>
              <a:buSzPts val="1700"/>
              <a:buFont typeface="Inter Tight"/>
              <a:buChar char="○"/>
            </a:pPr>
            <a:r>
              <a:rPr lang="en" sz="1700" dirty="0">
                <a:solidFill>
                  <a:schemeClr val="lt1"/>
                </a:solidFill>
                <a:latin typeface="Inter Tight"/>
                <a:ea typeface="Inter Tight"/>
                <a:cs typeface="Inter Tight"/>
                <a:sym typeface="Inter Tight"/>
              </a:rPr>
              <a:t>New students must submit application materials to Natalye Harpin for approval and documentation. Continuing students will be verified to ensure their GPA is still at least 3.2.</a:t>
            </a:r>
            <a:endParaRPr sz="1700" dirty="0">
              <a:solidFill>
                <a:schemeClr val="lt1"/>
              </a:solidFill>
              <a:latin typeface="Inter Tight"/>
              <a:ea typeface="Inter Tight"/>
              <a:cs typeface="Inter Tight"/>
              <a:sym typeface="Inter Tight"/>
            </a:endParaRPr>
          </a:p>
          <a:p>
            <a:pPr marL="914400" lvl="1" indent="-336550" algn="l" rtl="0">
              <a:spcBef>
                <a:spcPts val="0"/>
              </a:spcBef>
              <a:spcAft>
                <a:spcPts val="0"/>
              </a:spcAft>
              <a:buClr>
                <a:schemeClr val="lt1"/>
              </a:buClr>
              <a:buSzPts val="1700"/>
              <a:buFont typeface="Inter Tight"/>
              <a:buChar char="○"/>
            </a:pPr>
            <a:r>
              <a:rPr lang="en" sz="1700" dirty="0">
                <a:solidFill>
                  <a:schemeClr val="lt1"/>
                </a:solidFill>
                <a:latin typeface="Inter Tight"/>
                <a:ea typeface="Inter Tight"/>
                <a:cs typeface="Inter Tight"/>
                <a:sym typeface="Inter Tight"/>
              </a:rPr>
              <a:t>Former high school students may submit transcripts showing 3.2 GPA if they have not completed 12 units at Grossmont yet</a:t>
            </a:r>
            <a:endParaRPr sz="1700" dirty="0">
              <a:solidFill>
                <a:schemeClr val="lt1"/>
              </a:solidFill>
              <a:latin typeface="Inter Tight"/>
              <a:ea typeface="Inter Tight"/>
              <a:cs typeface="Inter Tight"/>
              <a:sym typeface="Inter Tight"/>
            </a:endParaRPr>
          </a:p>
          <a:p>
            <a:pPr marL="457200" lvl="0" indent="-336550" algn="l" rtl="0">
              <a:spcBef>
                <a:spcPts val="0"/>
              </a:spcBef>
              <a:spcAft>
                <a:spcPts val="0"/>
              </a:spcAft>
              <a:buClr>
                <a:schemeClr val="lt1"/>
              </a:buClr>
              <a:buSzPts val="1700"/>
              <a:buFont typeface="Inter Tight"/>
              <a:buChar char="●"/>
            </a:pPr>
            <a:r>
              <a:rPr lang="en" sz="1700" dirty="0">
                <a:solidFill>
                  <a:schemeClr val="lt1"/>
                </a:solidFill>
                <a:latin typeface="Inter Tight"/>
                <a:ea typeface="Inter Tight"/>
                <a:cs typeface="Inter Tight"/>
                <a:sym typeface="Inter Tight"/>
              </a:rPr>
              <a:t>It is </a:t>
            </a:r>
            <a:r>
              <a:rPr lang="en" sz="1700" b="1" dirty="0">
                <a:solidFill>
                  <a:schemeClr val="lt1"/>
                </a:solidFill>
                <a:latin typeface="Inter Tight"/>
                <a:ea typeface="Inter Tight"/>
                <a:cs typeface="Inter Tight"/>
                <a:sym typeface="Inter Tight"/>
              </a:rPr>
              <a:t>recommended</a:t>
            </a:r>
            <a:r>
              <a:rPr lang="en" sz="1700" dirty="0">
                <a:solidFill>
                  <a:schemeClr val="lt1"/>
                </a:solidFill>
                <a:latin typeface="Inter Tight"/>
                <a:ea typeface="Inter Tight"/>
                <a:cs typeface="Inter Tight"/>
                <a:sym typeface="Inter Tight"/>
              </a:rPr>
              <a:t> (but not required) that students be prepared for English &amp; Math requirements for the institution they wish to transfer to.</a:t>
            </a:r>
            <a:endParaRPr sz="1700" dirty="0">
              <a:solidFill>
                <a:schemeClr val="lt1"/>
              </a:solidFill>
              <a:latin typeface="Inter Tight"/>
              <a:ea typeface="Inter Tight"/>
              <a:cs typeface="Inter Tight"/>
              <a:sym typeface="Inter Tight"/>
            </a:endParaRPr>
          </a:p>
          <a:p>
            <a:pPr marL="457200" lvl="0" indent="-336550" algn="l" rtl="0">
              <a:spcBef>
                <a:spcPts val="0"/>
              </a:spcBef>
              <a:spcAft>
                <a:spcPts val="0"/>
              </a:spcAft>
              <a:buClr>
                <a:schemeClr val="lt1"/>
              </a:buClr>
              <a:buSzPts val="1700"/>
              <a:buFont typeface="Inter Tight"/>
              <a:buChar char="●"/>
            </a:pPr>
            <a:r>
              <a:rPr lang="en" sz="1700" dirty="0">
                <a:solidFill>
                  <a:schemeClr val="lt1"/>
                </a:solidFill>
                <a:latin typeface="Inter Tight"/>
                <a:ea typeface="Inter Tight"/>
                <a:cs typeface="Inter Tight"/>
                <a:sym typeface="Inter Tight"/>
              </a:rPr>
              <a:t>Once established, your contract with the student will be sent to Natalye (via email) to verify work load (this can be done ahead of time!) for Honors completion</a:t>
            </a:r>
            <a:endParaRPr sz="1200" dirty="0">
              <a:solidFill>
                <a:srgbClr val="212529"/>
              </a:solidFill>
              <a:highlight>
                <a:srgbClr val="FFFFFF"/>
              </a:highlight>
            </a:endParaRPr>
          </a:p>
          <a:p>
            <a:pPr marL="0" lvl="0" indent="0" algn="l" rtl="0">
              <a:spcBef>
                <a:spcPts val="0"/>
              </a:spcBef>
              <a:spcAft>
                <a:spcPts val="0"/>
              </a:spcAft>
              <a:buNone/>
            </a:pPr>
            <a:endParaRPr sz="1700" dirty="0">
              <a:solidFill>
                <a:schemeClr val="lt1"/>
              </a:solidFill>
              <a:latin typeface="Inter Tight"/>
              <a:ea typeface="Inter Tight"/>
              <a:cs typeface="Inter Tight"/>
              <a:sym typeface="Inter Tigh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43"/>
          <p:cNvSpPr txBox="1">
            <a:spLocks noGrp="1"/>
          </p:cNvSpPr>
          <p:nvPr>
            <p:ph type="title"/>
          </p:nvPr>
        </p:nvSpPr>
        <p:spPr>
          <a:xfrm>
            <a:off x="333925" y="587150"/>
            <a:ext cx="8475600" cy="615600"/>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None/>
            </a:pPr>
            <a:r>
              <a:rPr lang="en"/>
              <a:t>Why Honors Contracts?</a:t>
            </a:r>
            <a:endParaRPr/>
          </a:p>
        </p:txBody>
      </p:sp>
      <p:sp>
        <p:nvSpPr>
          <p:cNvPr id="355" name="Google Shape;355;p43"/>
          <p:cNvSpPr txBox="1">
            <a:spLocks noGrp="1"/>
          </p:cNvSpPr>
          <p:nvPr>
            <p:ph type="body" idx="1"/>
          </p:nvPr>
        </p:nvSpPr>
        <p:spPr>
          <a:xfrm>
            <a:off x="333925" y="1163150"/>
            <a:ext cx="8475600" cy="3324600"/>
          </a:xfrm>
          <a:prstGeom prst="rect">
            <a:avLst/>
          </a:prstGeom>
        </p:spPr>
        <p:txBody>
          <a:bodyPr spcFirstLastPara="1" wrap="square" lIns="91425" tIns="91425" rIns="91425" bIns="91425" anchor="t" anchorCtr="0">
            <a:spAutoFit/>
          </a:bodyPr>
          <a:lstStyle/>
          <a:p>
            <a:pPr marL="457200" lvl="0" indent="-336550" algn="l" rtl="0">
              <a:spcBef>
                <a:spcPts val="0"/>
              </a:spcBef>
              <a:spcAft>
                <a:spcPts val="0"/>
              </a:spcAft>
              <a:buSzPts val="1700"/>
              <a:buChar char="●"/>
            </a:pPr>
            <a:r>
              <a:rPr lang="en" b="1"/>
              <a:t>Allows a student to build the contract with their instructor for the extra work</a:t>
            </a:r>
            <a:endParaRPr b="1"/>
          </a:p>
          <a:p>
            <a:pPr marL="914400" lvl="1" indent="-336550" algn="l" rtl="0">
              <a:spcBef>
                <a:spcPts val="0"/>
              </a:spcBef>
              <a:spcAft>
                <a:spcPts val="0"/>
              </a:spcAft>
              <a:buSzPts val="1700"/>
              <a:buChar char="○"/>
            </a:pPr>
            <a:r>
              <a:rPr lang="en"/>
              <a:t>Generally ~20% extra workload is accepted as being earned for honors credit</a:t>
            </a:r>
            <a:br>
              <a:rPr lang="en"/>
            </a:br>
            <a:endParaRPr/>
          </a:p>
          <a:p>
            <a:pPr marL="457200" lvl="0" indent="-336550" algn="l" rtl="0">
              <a:spcBef>
                <a:spcPts val="0"/>
              </a:spcBef>
              <a:spcAft>
                <a:spcPts val="0"/>
              </a:spcAft>
              <a:buSzPts val="1700"/>
              <a:buChar char="●"/>
            </a:pPr>
            <a:r>
              <a:rPr lang="en" b="1"/>
              <a:t>A student can opt-out at any time, without having to leave an entire section of a class </a:t>
            </a:r>
            <a:endParaRPr b="1"/>
          </a:p>
          <a:p>
            <a:pPr marL="914400" lvl="1" indent="-336550" algn="l" rtl="0">
              <a:spcBef>
                <a:spcPts val="0"/>
              </a:spcBef>
              <a:spcAft>
                <a:spcPts val="0"/>
              </a:spcAft>
              <a:buSzPts val="1700"/>
              <a:buChar char="○"/>
            </a:pPr>
            <a:r>
              <a:rPr lang="en"/>
              <a:t>(for example, if the entire course was an Honors section, then they may </a:t>
            </a:r>
            <a:br>
              <a:rPr lang="en"/>
            </a:br>
            <a:r>
              <a:rPr lang="en"/>
              <a:t>have to drop and potentially miss out on credit)</a:t>
            </a:r>
            <a:br>
              <a:rPr lang="en"/>
            </a:br>
            <a:endParaRPr/>
          </a:p>
          <a:p>
            <a:pPr marL="457200" lvl="0" indent="-336550" algn="l" rtl="0">
              <a:spcBef>
                <a:spcPts val="0"/>
              </a:spcBef>
              <a:spcAft>
                <a:spcPts val="0"/>
              </a:spcAft>
              <a:buSzPts val="1700"/>
              <a:buChar char="●"/>
            </a:pPr>
            <a:r>
              <a:rPr lang="en" b="1"/>
              <a:t>Creates opportunities for students to dive more into content depth</a:t>
            </a:r>
            <a:endParaRPr b="1"/>
          </a:p>
          <a:p>
            <a:pPr marL="914400" lvl="1" indent="-336550" algn="l" rtl="0">
              <a:spcBef>
                <a:spcPts val="0"/>
              </a:spcBef>
              <a:spcAft>
                <a:spcPts val="0"/>
              </a:spcAft>
              <a:buSzPts val="1700"/>
              <a:buChar char="○"/>
            </a:pPr>
            <a:r>
              <a:rPr lang="en"/>
              <a:t>Whereas our section courses provide breadth, this can open a research interest to a student related to the course. It also grows their understanding of what work is done in the fields of the classes they are taking</a:t>
            </a:r>
            <a:endParaRPr/>
          </a:p>
        </p:txBody>
      </p:sp>
      <p:sp>
        <p:nvSpPr>
          <p:cNvPr id="356" name="Google Shape;356;p43"/>
          <p:cNvSpPr txBox="1">
            <a:spLocks noGrp="1"/>
          </p:cNvSpPr>
          <p:nvPr>
            <p:ph type="sldNum" idx="12"/>
          </p:nvPr>
        </p:nvSpPr>
        <p:spPr>
          <a:xfrm>
            <a:off x="8260675" y="205550"/>
            <a:ext cx="548700" cy="2925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fld id="{00000000-1234-1234-1234-123412341234}" type="slidenum">
              <a:rPr lang="en"/>
              <a:t>4</a:t>
            </a:fld>
            <a:endParaRPr/>
          </a:p>
        </p:txBody>
      </p:sp>
      <p:sp>
        <p:nvSpPr>
          <p:cNvPr id="357" name="Google Shape;357;p43"/>
          <p:cNvSpPr txBox="1">
            <a:spLocks noGrp="1"/>
          </p:cNvSpPr>
          <p:nvPr>
            <p:ph type="subTitle" idx="5"/>
          </p:nvPr>
        </p:nvSpPr>
        <p:spPr>
          <a:xfrm>
            <a:off x="333925" y="205550"/>
            <a:ext cx="1353300" cy="2925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Clr>
                <a:schemeClr val="accent1"/>
              </a:buClr>
              <a:buSzPts val="1100"/>
              <a:buNone/>
            </a:pPr>
            <a:r>
              <a:rPr lang="en"/>
              <a:t>Honors Contracts</a:t>
            </a:r>
            <a:endParaRPr/>
          </a:p>
        </p:txBody>
      </p:sp>
      <p:sp>
        <p:nvSpPr>
          <p:cNvPr id="358" name="Google Shape;358;p43"/>
          <p:cNvSpPr/>
          <p:nvPr/>
        </p:nvSpPr>
        <p:spPr>
          <a:xfrm rot="5400000" flipH="1">
            <a:off x="8026375" y="2483116"/>
            <a:ext cx="783000" cy="783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2"/>
              </a:solidFill>
              <a:latin typeface="Inter Tight"/>
              <a:ea typeface="Inter Tight"/>
              <a:cs typeface="Inter Tight"/>
              <a:sym typeface="Inter Tigh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pic>
        <p:nvPicPr>
          <p:cNvPr id="363" name="Google Shape;363;p44"/>
          <p:cNvPicPr preferRelativeResize="0"/>
          <p:nvPr/>
        </p:nvPicPr>
        <p:blipFill rotWithShape="1">
          <a:blip r:embed="rId3">
            <a:alphaModFix/>
          </a:blip>
          <a:srcRect l="18148" r="18148"/>
          <a:stretch/>
        </p:blipFill>
        <p:spPr>
          <a:xfrm rot="300238">
            <a:off x="6442113" y="2680983"/>
            <a:ext cx="1936380" cy="1936380"/>
          </a:xfrm>
          <a:prstGeom prst="snip1Rect">
            <a:avLst>
              <a:gd name="adj" fmla="val 16667"/>
            </a:avLst>
          </a:prstGeom>
          <a:noFill/>
          <a:ln>
            <a:noFill/>
          </a:ln>
        </p:spPr>
      </p:pic>
      <p:sp>
        <p:nvSpPr>
          <p:cNvPr id="364" name="Google Shape;364;p44"/>
          <p:cNvSpPr/>
          <p:nvPr/>
        </p:nvSpPr>
        <p:spPr>
          <a:xfrm>
            <a:off x="5441219" y="3374475"/>
            <a:ext cx="1099800" cy="549900"/>
          </a:xfrm>
          <a:prstGeom prst="rightArrow">
            <a:avLst>
              <a:gd name="adj1" fmla="val 50000"/>
              <a:gd name="adj2" fmla="val 7594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Inter Tight"/>
              <a:ea typeface="Inter Tight"/>
              <a:cs typeface="Inter Tight"/>
              <a:sym typeface="Inter Tight"/>
            </a:endParaRPr>
          </a:p>
        </p:txBody>
      </p:sp>
      <p:pic>
        <p:nvPicPr>
          <p:cNvPr id="365" name="Google Shape;365;p44"/>
          <p:cNvPicPr preferRelativeResize="0"/>
          <p:nvPr/>
        </p:nvPicPr>
        <p:blipFill rotWithShape="1">
          <a:blip r:embed="rId4">
            <a:alphaModFix/>
          </a:blip>
          <a:srcRect l="22002" r="21996"/>
          <a:stretch/>
        </p:blipFill>
        <p:spPr>
          <a:xfrm rot="-300238">
            <a:off x="3603765" y="2621850"/>
            <a:ext cx="1936380" cy="1936380"/>
          </a:xfrm>
          <a:prstGeom prst="snip1Rect">
            <a:avLst>
              <a:gd name="adj" fmla="val 16667"/>
            </a:avLst>
          </a:prstGeom>
          <a:noFill/>
          <a:ln>
            <a:noFill/>
          </a:ln>
        </p:spPr>
      </p:pic>
      <p:sp>
        <p:nvSpPr>
          <p:cNvPr id="366" name="Google Shape;366;p44"/>
          <p:cNvSpPr txBox="1">
            <a:spLocks noGrp="1"/>
          </p:cNvSpPr>
          <p:nvPr>
            <p:ph type="subTitle" idx="14"/>
          </p:nvPr>
        </p:nvSpPr>
        <p:spPr>
          <a:xfrm>
            <a:off x="333925" y="205550"/>
            <a:ext cx="1353300" cy="2925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Clr>
                <a:schemeClr val="accent1"/>
              </a:buClr>
              <a:buSzPts val="1100"/>
              <a:buNone/>
            </a:pPr>
            <a:r>
              <a:rPr lang="en"/>
              <a:t>Honors Contracts</a:t>
            </a:r>
            <a:endParaRPr/>
          </a:p>
        </p:txBody>
      </p:sp>
      <p:sp>
        <p:nvSpPr>
          <p:cNvPr id="367" name="Google Shape;367;p44"/>
          <p:cNvSpPr txBox="1">
            <a:spLocks noGrp="1"/>
          </p:cNvSpPr>
          <p:nvPr>
            <p:ph type="sldNum" idx="12"/>
          </p:nvPr>
        </p:nvSpPr>
        <p:spPr>
          <a:xfrm>
            <a:off x="8260675" y="205550"/>
            <a:ext cx="548700" cy="2925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fld id="{00000000-1234-1234-1234-123412341234}" type="slidenum">
              <a:rPr lang="en"/>
              <a:t>5</a:t>
            </a:fld>
            <a:endParaRPr/>
          </a:p>
        </p:txBody>
      </p:sp>
      <p:sp>
        <p:nvSpPr>
          <p:cNvPr id="368" name="Google Shape;368;p44"/>
          <p:cNvSpPr txBox="1">
            <a:spLocks noGrp="1"/>
          </p:cNvSpPr>
          <p:nvPr>
            <p:ph type="title"/>
          </p:nvPr>
        </p:nvSpPr>
        <p:spPr>
          <a:xfrm>
            <a:off x="333925" y="587150"/>
            <a:ext cx="8475600" cy="615600"/>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None/>
            </a:pPr>
            <a:r>
              <a:rPr lang="en"/>
              <a:t>What’s in it for Me?! (Faculty)</a:t>
            </a:r>
            <a:endParaRPr/>
          </a:p>
        </p:txBody>
      </p:sp>
      <p:sp>
        <p:nvSpPr>
          <p:cNvPr id="369" name="Google Shape;369;p44"/>
          <p:cNvSpPr txBox="1">
            <a:spLocks noGrp="1"/>
          </p:cNvSpPr>
          <p:nvPr>
            <p:ph type="subTitle" idx="6"/>
          </p:nvPr>
        </p:nvSpPr>
        <p:spPr>
          <a:xfrm>
            <a:off x="3219300" y="1182922"/>
            <a:ext cx="2705400" cy="354000"/>
          </a:xfrm>
          <a:prstGeom prst="rect">
            <a:avLst/>
          </a:prstGeom>
        </p:spPr>
        <p:txBody>
          <a:bodyPr spcFirstLastPara="1" wrap="square" lIns="91425" tIns="91425" rIns="91425" bIns="91425" anchor="t" anchorCtr="0">
            <a:spAutoFit/>
          </a:bodyPr>
          <a:lstStyle/>
          <a:p>
            <a:pPr marL="0" lvl="0" indent="0" algn="l" rtl="0">
              <a:spcBef>
                <a:spcPts val="0"/>
              </a:spcBef>
              <a:spcAft>
                <a:spcPts val="1200"/>
              </a:spcAft>
              <a:buNone/>
            </a:pPr>
            <a:r>
              <a:rPr lang="en" b="1">
                <a:latin typeface="Inter Tight"/>
                <a:ea typeface="Inter Tight"/>
                <a:cs typeface="Inter Tight"/>
                <a:sym typeface="Inter Tight"/>
              </a:rPr>
              <a:t>Experience</a:t>
            </a:r>
            <a:endParaRPr b="1">
              <a:latin typeface="Inter Tight"/>
              <a:ea typeface="Inter Tight"/>
              <a:cs typeface="Inter Tight"/>
              <a:sym typeface="Inter Tight"/>
            </a:endParaRPr>
          </a:p>
        </p:txBody>
      </p:sp>
      <p:sp>
        <p:nvSpPr>
          <p:cNvPr id="370" name="Google Shape;370;p44"/>
          <p:cNvSpPr txBox="1">
            <a:spLocks noGrp="1"/>
          </p:cNvSpPr>
          <p:nvPr>
            <p:ph type="subTitle" idx="1"/>
          </p:nvPr>
        </p:nvSpPr>
        <p:spPr>
          <a:xfrm>
            <a:off x="381063" y="1182922"/>
            <a:ext cx="2705400" cy="354000"/>
          </a:xfrm>
          <a:prstGeom prst="rect">
            <a:avLst/>
          </a:prstGeom>
        </p:spPr>
        <p:txBody>
          <a:bodyPr spcFirstLastPara="1" wrap="square" lIns="91425" tIns="91425" rIns="91425" bIns="91425" anchor="t" anchorCtr="0">
            <a:spAutoFit/>
          </a:bodyPr>
          <a:lstStyle/>
          <a:p>
            <a:pPr marL="0" lvl="0" indent="0" algn="l" rtl="0">
              <a:spcBef>
                <a:spcPts val="0"/>
              </a:spcBef>
              <a:spcAft>
                <a:spcPts val="1200"/>
              </a:spcAft>
              <a:buNone/>
            </a:pPr>
            <a:r>
              <a:rPr lang="en" b="1">
                <a:latin typeface="Inter Tight"/>
                <a:ea typeface="Inter Tight"/>
                <a:cs typeface="Inter Tight"/>
                <a:sym typeface="Inter Tight"/>
              </a:rPr>
              <a:t>Flexibility</a:t>
            </a:r>
            <a:endParaRPr b="1">
              <a:latin typeface="Inter Tight"/>
              <a:ea typeface="Inter Tight"/>
              <a:cs typeface="Inter Tight"/>
              <a:sym typeface="Inter Tight"/>
            </a:endParaRPr>
          </a:p>
        </p:txBody>
      </p:sp>
      <p:sp>
        <p:nvSpPr>
          <p:cNvPr id="371" name="Google Shape;371;p44"/>
          <p:cNvSpPr txBox="1">
            <a:spLocks noGrp="1"/>
          </p:cNvSpPr>
          <p:nvPr>
            <p:ph type="body" idx="5"/>
          </p:nvPr>
        </p:nvSpPr>
        <p:spPr>
          <a:xfrm>
            <a:off x="381063" y="1521625"/>
            <a:ext cx="2705400" cy="800189"/>
          </a:xfrm>
          <a:prstGeom prst="rect">
            <a:avLst/>
          </a:prstGeom>
        </p:spPr>
        <p:txBody>
          <a:bodyPr spcFirstLastPara="1" wrap="square" lIns="91425" tIns="91425" rIns="91425" bIns="91425" anchor="t" anchorCtr="0">
            <a:spAutoFit/>
          </a:bodyPr>
          <a:lstStyle/>
          <a:p>
            <a:pPr marL="0" lvl="0" indent="0" algn="l" rtl="0">
              <a:spcBef>
                <a:spcPts val="0"/>
              </a:spcBef>
              <a:spcAft>
                <a:spcPts val="1200"/>
              </a:spcAft>
              <a:buNone/>
            </a:pPr>
            <a:r>
              <a:rPr lang="en" dirty="0"/>
              <a:t>Because you can offer this to all of your classes, it does not limit this for only faculty who are chosen to teach honors sections</a:t>
            </a:r>
            <a:endParaRPr dirty="0"/>
          </a:p>
        </p:txBody>
      </p:sp>
      <p:sp>
        <p:nvSpPr>
          <p:cNvPr id="372" name="Google Shape;372;p44"/>
          <p:cNvSpPr txBox="1">
            <a:spLocks noGrp="1"/>
          </p:cNvSpPr>
          <p:nvPr>
            <p:ph type="body" idx="7"/>
          </p:nvPr>
        </p:nvSpPr>
        <p:spPr>
          <a:xfrm>
            <a:off x="3219300" y="1521625"/>
            <a:ext cx="2705400" cy="1107965"/>
          </a:xfrm>
          <a:prstGeom prst="rect">
            <a:avLst/>
          </a:prstGeom>
        </p:spPr>
        <p:txBody>
          <a:bodyPr spcFirstLastPara="1" wrap="square" lIns="91425" tIns="91425" rIns="91425" bIns="91425" anchor="t" anchorCtr="0">
            <a:spAutoFit/>
          </a:bodyPr>
          <a:lstStyle/>
          <a:p>
            <a:pPr marL="0" lvl="0" indent="0" algn="l" rtl="0">
              <a:spcBef>
                <a:spcPts val="0"/>
              </a:spcBef>
              <a:spcAft>
                <a:spcPts val="1200"/>
              </a:spcAft>
              <a:buNone/>
            </a:pPr>
            <a:r>
              <a:rPr lang="en" dirty="0"/>
              <a:t>For either new or seasoned faculty, this offers the opportunity to expand in areas of your syllabus you may not always be able to. It also allows students to get into the depth of what is studied in your field discipline.</a:t>
            </a:r>
            <a:endParaRPr dirty="0"/>
          </a:p>
        </p:txBody>
      </p:sp>
      <p:sp>
        <p:nvSpPr>
          <p:cNvPr id="373" name="Google Shape;373;p44"/>
          <p:cNvSpPr txBox="1">
            <a:spLocks noGrp="1"/>
          </p:cNvSpPr>
          <p:nvPr>
            <p:ph type="subTitle" idx="8"/>
          </p:nvPr>
        </p:nvSpPr>
        <p:spPr>
          <a:xfrm>
            <a:off x="6057538" y="1182922"/>
            <a:ext cx="2705400" cy="354000"/>
          </a:xfrm>
          <a:prstGeom prst="rect">
            <a:avLst/>
          </a:prstGeom>
        </p:spPr>
        <p:txBody>
          <a:bodyPr spcFirstLastPara="1" wrap="square" lIns="91425" tIns="91425" rIns="91425" bIns="91425" anchor="t" anchorCtr="0">
            <a:spAutoFit/>
          </a:bodyPr>
          <a:lstStyle/>
          <a:p>
            <a:pPr marL="0" lvl="0" indent="0" algn="l" rtl="0">
              <a:spcBef>
                <a:spcPts val="0"/>
              </a:spcBef>
              <a:spcAft>
                <a:spcPts val="1200"/>
              </a:spcAft>
              <a:buNone/>
            </a:pPr>
            <a:r>
              <a:rPr lang="en" b="1">
                <a:latin typeface="Inter Tight"/>
                <a:ea typeface="Inter Tight"/>
                <a:cs typeface="Inter Tight"/>
                <a:sym typeface="Inter Tight"/>
              </a:rPr>
              <a:t>Community</a:t>
            </a:r>
            <a:endParaRPr b="1">
              <a:latin typeface="Inter Tight"/>
              <a:ea typeface="Inter Tight"/>
              <a:cs typeface="Inter Tight"/>
              <a:sym typeface="Inter Tight"/>
            </a:endParaRPr>
          </a:p>
        </p:txBody>
      </p:sp>
      <p:sp>
        <p:nvSpPr>
          <p:cNvPr id="374" name="Google Shape;374;p44"/>
          <p:cNvSpPr txBox="1">
            <a:spLocks noGrp="1"/>
          </p:cNvSpPr>
          <p:nvPr>
            <p:ph type="body" idx="9"/>
          </p:nvPr>
        </p:nvSpPr>
        <p:spPr>
          <a:xfrm>
            <a:off x="6057538" y="1521625"/>
            <a:ext cx="2705400" cy="646500"/>
          </a:xfrm>
          <a:prstGeom prst="rect">
            <a:avLst/>
          </a:prstGeom>
        </p:spPr>
        <p:txBody>
          <a:bodyPr spcFirstLastPara="1" wrap="square" lIns="91425" tIns="91425" rIns="91425" bIns="91425" anchor="t" anchorCtr="0">
            <a:spAutoFit/>
          </a:bodyPr>
          <a:lstStyle/>
          <a:p>
            <a:pPr marL="0" lvl="0" indent="0" algn="l" rtl="0">
              <a:spcBef>
                <a:spcPts val="0"/>
              </a:spcBef>
              <a:spcAft>
                <a:spcPts val="1200"/>
              </a:spcAft>
              <a:buNone/>
            </a:pPr>
            <a:r>
              <a:rPr lang="en"/>
              <a:t>Faculty can become involved in HTCC events (see slide), and network within other community colleges</a:t>
            </a:r>
            <a:endParaRPr/>
          </a:p>
        </p:txBody>
      </p:sp>
      <p:sp>
        <p:nvSpPr>
          <p:cNvPr id="375" name="Google Shape;375;p44"/>
          <p:cNvSpPr/>
          <p:nvPr/>
        </p:nvSpPr>
        <p:spPr>
          <a:xfrm rot="-301234">
            <a:off x="5144687" y="2554516"/>
            <a:ext cx="322236" cy="322236"/>
          </a:xfrm>
          <a:prstGeom prst="rtTriangl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Inter Tight"/>
              <a:ea typeface="Inter Tight"/>
              <a:cs typeface="Inter Tight"/>
              <a:sym typeface="Inter Tight"/>
            </a:endParaRPr>
          </a:p>
        </p:txBody>
      </p:sp>
      <p:sp>
        <p:nvSpPr>
          <p:cNvPr id="376" name="Google Shape;376;p44"/>
          <p:cNvSpPr/>
          <p:nvPr/>
        </p:nvSpPr>
        <p:spPr>
          <a:xfrm>
            <a:off x="2603004" y="3374475"/>
            <a:ext cx="1099800" cy="549900"/>
          </a:xfrm>
          <a:prstGeom prst="rightArrow">
            <a:avLst>
              <a:gd name="adj1" fmla="val 50000"/>
              <a:gd name="adj2" fmla="val 7594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Inter Tight"/>
              <a:ea typeface="Inter Tight"/>
              <a:cs typeface="Inter Tight"/>
              <a:sym typeface="Inter Tight"/>
            </a:endParaRPr>
          </a:p>
        </p:txBody>
      </p:sp>
      <p:pic>
        <p:nvPicPr>
          <p:cNvPr id="377" name="Google Shape;377;p44"/>
          <p:cNvPicPr preferRelativeResize="0"/>
          <p:nvPr/>
        </p:nvPicPr>
        <p:blipFill rotWithShape="1">
          <a:blip r:embed="rId5">
            <a:alphaModFix/>
          </a:blip>
          <a:srcRect l="16652" r="16658"/>
          <a:stretch/>
        </p:blipFill>
        <p:spPr>
          <a:xfrm rot="300238">
            <a:off x="765662" y="2681294"/>
            <a:ext cx="1936380" cy="1936380"/>
          </a:xfrm>
          <a:prstGeom prst="snip1Rect">
            <a:avLst>
              <a:gd name="adj" fmla="val 16667"/>
            </a:avLst>
          </a:prstGeom>
          <a:noFill/>
          <a:ln>
            <a:noFill/>
          </a:ln>
        </p:spPr>
      </p:pic>
      <p:sp>
        <p:nvSpPr>
          <p:cNvPr id="378" name="Google Shape;378;p44"/>
          <p:cNvSpPr/>
          <p:nvPr/>
        </p:nvSpPr>
        <p:spPr>
          <a:xfrm rot="301234">
            <a:off x="2447569" y="2755146"/>
            <a:ext cx="322236" cy="322236"/>
          </a:xfrm>
          <a:prstGeom prst="rtTriangl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Inter Tight"/>
              <a:ea typeface="Inter Tight"/>
              <a:cs typeface="Inter Tight"/>
              <a:sym typeface="Inter Tight"/>
            </a:endParaRPr>
          </a:p>
        </p:txBody>
      </p:sp>
      <p:sp>
        <p:nvSpPr>
          <p:cNvPr id="379" name="Google Shape;379;p44"/>
          <p:cNvSpPr/>
          <p:nvPr/>
        </p:nvSpPr>
        <p:spPr>
          <a:xfrm rot="298323">
            <a:off x="8121130" y="2752891"/>
            <a:ext cx="321911" cy="321911"/>
          </a:xfrm>
          <a:prstGeom prst="rtTriangl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Inter Tight"/>
              <a:ea typeface="Inter Tight"/>
              <a:cs typeface="Inter Tight"/>
              <a:sym typeface="Inter Tigh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pic>
        <p:nvPicPr>
          <p:cNvPr id="384" name="Google Shape;384;p45"/>
          <p:cNvPicPr preferRelativeResize="0"/>
          <p:nvPr/>
        </p:nvPicPr>
        <p:blipFill rotWithShape="1">
          <a:blip r:embed="rId3">
            <a:alphaModFix/>
          </a:blip>
          <a:srcRect t="16666" b="16666"/>
          <a:stretch/>
        </p:blipFill>
        <p:spPr>
          <a:xfrm rot="300238">
            <a:off x="6442113" y="2680983"/>
            <a:ext cx="1936380" cy="1936380"/>
          </a:xfrm>
          <a:prstGeom prst="snip1Rect">
            <a:avLst>
              <a:gd name="adj" fmla="val 16667"/>
            </a:avLst>
          </a:prstGeom>
          <a:noFill/>
          <a:ln>
            <a:noFill/>
          </a:ln>
        </p:spPr>
      </p:pic>
      <p:sp>
        <p:nvSpPr>
          <p:cNvPr id="385" name="Google Shape;385;p45"/>
          <p:cNvSpPr/>
          <p:nvPr/>
        </p:nvSpPr>
        <p:spPr>
          <a:xfrm>
            <a:off x="5441219" y="3374475"/>
            <a:ext cx="1099800" cy="549900"/>
          </a:xfrm>
          <a:prstGeom prst="rightArrow">
            <a:avLst>
              <a:gd name="adj1" fmla="val 50000"/>
              <a:gd name="adj2" fmla="val 7594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Inter Tight"/>
              <a:ea typeface="Inter Tight"/>
              <a:cs typeface="Inter Tight"/>
              <a:sym typeface="Inter Tight"/>
            </a:endParaRPr>
          </a:p>
        </p:txBody>
      </p:sp>
      <p:pic>
        <p:nvPicPr>
          <p:cNvPr id="386" name="Google Shape;386;p45"/>
          <p:cNvPicPr preferRelativeResize="0"/>
          <p:nvPr/>
        </p:nvPicPr>
        <p:blipFill rotWithShape="1">
          <a:blip r:embed="rId4">
            <a:alphaModFix/>
          </a:blip>
          <a:srcRect l="21682" r="21676"/>
          <a:stretch/>
        </p:blipFill>
        <p:spPr>
          <a:xfrm rot="-300238">
            <a:off x="3603765" y="2621850"/>
            <a:ext cx="1936380" cy="1936380"/>
          </a:xfrm>
          <a:prstGeom prst="snip1Rect">
            <a:avLst>
              <a:gd name="adj" fmla="val 16667"/>
            </a:avLst>
          </a:prstGeom>
          <a:noFill/>
          <a:ln>
            <a:noFill/>
          </a:ln>
        </p:spPr>
      </p:pic>
      <p:sp>
        <p:nvSpPr>
          <p:cNvPr id="387" name="Google Shape;387;p45"/>
          <p:cNvSpPr txBox="1">
            <a:spLocks noGrp="1"/>
          </p:cNvSpPr>
          <p:nvPr>
            <p:ph type="subTitle" idx="14"/>
          </p:nvPr>
        </p:nvSpPr>
        <p:spPr>
          <a:xfrm>
            <a:off x="333925" y="205550"/>
            <a:ext cx="1353300" cy="2925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Clr>
                <a:schemeClr val="accent1"/>
              </a:buClr>
              <a:buSzPts val="1100"/>
              <a:buNone/>
            </a:pPr>
            <a:r>
              <a:rPr lang="en"/>
              <a:t>Honors Contracts</a:t>
            </a:r>
            <a:endParaRPr/>
          </a:p>
        </p:txBody>
      </p:sp>
      <p:sp>
        <p:nvSpPr>
          <p:cNvPr id="388" name="Google Shape;388;p45"/>
          <p:cNvSpPr txBox="1">
            <a:spLocks noGrp="1"/>
          </p:cNvSpPr>
          <p:nvPr>
            <p:ph type="sldNum" idx="12"/>
          </p:nvPr>
        </p:nvSpPr>
        <p:spPr>
          <a:xfrm>
            <a:off x="8260675" y="205550"/>
            <a:ext cx="548700" cy="2925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fld id="{00000000-1234-1234-1234-123412341234}" type="slidenum">
              <a:rPr lang="en"/>
              <a:t>6</a:t>
            </a:fld>
            <a:endParaRPr/>
          </a:p>
        </p:txBody>
      </p:sp>
      <p:sp>
        <p:nvSpPr>
          <p:cNvPr id="389" name="Google Shape;389;p45"/>
          <p:cNvSpPr txBox="1">
            <a:spLocks noGrp="1"/>
          </p:cNvSpPr>
          <p:nvPr>
            <p:ph type="title"/>
          </p:nvPr>
        </p:nvSpPr>
        <p:spPr>
          <a:xfrm>
            <a:off x="333925" y="587150"/>
            <a:ext cx="8475600" cy="615600"/>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None/>
            </a:pPr>
            <a:r>
              <a:rPr lang="en"/>
              <a:t>What’s in it for Them?! (Students)</a:t>
            </a:r>
            <a:endParaRPr/>
          </a:p>
        </p:txBody>
      </p:sp>
      <p:sp>
        <p:nvSpPr>
          <p:cNvPr id="390" name="Google Shape;390;p45"/>
          <p:cNvSpPr txBox="1">
            <a:spLocks noGrp="1"/>
          </p:cNvSpPr>
          <p:nvPr>
            <p:ph type="subTitle" idx="6"/>
          </p:nvPr>
        </p:nvSpPr>
        <p:spPr>
          <a:xfrm>
            <a:off x="3219300" y="1182922"/>
            <a:ext cx="2705400" cy="354000"/>
          </a:xfrm>
          <a:prstGeom prst="rect">
            <a:avLst/>
          </a:prstGeom>
        </p:spPr>
        <p:txBody>
          <a:bodyPr spcFirstLastPara="1" wrap="square" lIns="91425" tIns="91425" rIns="91425" bIns="91425" anchor="t" anchorCtr="0">
            <a:spAutoFit/>
          </a:bodyPr>
          <a:lstStyle/>
          <a:p>
            <a:pPr marL="0" lvl="0" indent="0" algn="l" rtl="0">
              <a:spcBef>
                <a:spcPts val="0"/>
              </a:spcBef>
              <a:spcAft>
                <a:spcPts val="1200"/>
              </a:spcAft>
              <a:buNone/>
            </a:pPr>
            <a:r>
              <a:rPr lang="en" b="1">
                <a:latin typeface="Inter Tight"/>
                <a:ea typeface="Inter Tight"/>
                <a:cs typeface="Inter Tight"/>
                <a:sym typeface="Inter Tight"/>
              </a:rPr>
              <a:t>Mentorship &amp; Networking</a:t>
            </a:r>
            <a:endParaRPr b="1">
              <a:latin typeface="Inter Tight"/>
              <a:ea typeface="Inter Tight"/>
              <a:cs typeface="Inter Tight"/>
              <a:sym typeface="Inter Tight"/>
            </a:endParaRPr>
          </a:p>
        </p:txBody>
      </p:sp>
      <p:sp>
        <p:nvSpPr>
          <p:cNvPr id="391" name="Google Shape;391;p45"/>
          <p:cNvSpPr txBox="1">
            <a:spLocks noGrp="1"/>
          </p:cNvSpPr>
          <p:nvPr>
            <p:ph type="subTitle" idx="1"/>
          </p:nvPr>
        </p:nvSpPr>
        <p:spPr>
          <a:xfrm>
            <a:off x="381063" y="1182922"/>
            <a:ext cx="2705400" cy="354000"/>
          </a:xfrm>
          <a:prstGeom prst="rect">
            <a:avLst/>
          </a:prstGeom>
        </p:spPr>
        <p:txBody>
          <a:bodyPr spcFirstLastPara="1" wrap="square" lIns="91425" tIns="91425" rIns="91425" bIns="91425" anchor="t" anchorCtr="0">
            <a:spAutoFit/>
          </a:bodyPr>
          <a:lstStyle/>
          <a:p>
            <a:pPr marL="0" lvl="0" indent="0" algn="l" rtl="0">
              <a:spcBef>
                <a:spcPts val="0"/>
              </a:spcBef>
              <a:spcAft>
                <a:spcPts val="1200"/>
              </a:spcAft>
              <a:buNone/>
            </a:pPr>
            <a:r>
              <a:rPr lang="en" b="1">
                <a:latin typeface="Inter Tight"/>
                <a:ea typeface="Inter Tight"/>
                <a:cs typeface="Inter Tight"/>
                <a:sym typeface="Inter Tight"/>
              </a:rPr>
              <a:t>Professional Development</a:t>
            </a:r>
            <a:endParaRPr b="1">
              <a:latin typeface="Inter Tight"/>
              <a:ea typeface="Inter Tight"/>
              <a:cs typeface="Inter Tight"/>
              <a:sym typeface="Inter Tight"/>
            </a:endParaRPr>
          </a:p>
        </p:txBody>
      </p:sp>
      <p:sp>
        <p:nvSpPr>
          <p:cNvPr id="392" name="Google Shape;392;p45"/>
          <p:cNvSpPr txBox="1">
            <a:spLocks noGrp="1"/>
          </p:cNvSpPr>
          <p:nvPr>
            <p:ph type="body" idx="5"/>
          </p:nvPr>
        </p:nvSpPr>
        <p:spPr>
          <a:xfrm>
            <a:off x="381063" y="1521625"/>
            <a:ext cx="2705400" cy="800400"/>
          </a:xfrm>
          <a:prstGeom prst="rect">
            <a:avLst/>
          </a:prstGeom>
        </p:spPr>
        <p:txBody>
          <a:bodyPr spcFirstLastPara="1" wrap="square" lIns="91425" tIns="91425" rIns="91425" bIns="91425" anchor="t" anchorCtr="0">
            <a:spAutoFit/>
          </a:bodyPr>
          <a:lstStyle/>
          <a:p>
            <a:pPr marL="0" lvl="0" indent="0" algn="l" rtl="0">
              <a:spcBef>
                <a:spcPts val="0"/>
              </a:spcBef>
              <a:spcAft>
                <a:spcPts val="1200"/>
              </a:spcAft>
              <a:buNone/>
            </a:pPr>
            <a:r>
              <a:rPr lang="en"/>
              <a:t>Students can gain a deeper understanding of the field of study with their honors contract, and help unlock their academic passion for something new</a:t>
            </a:r>
            <a:endParaRPr/>
          </a:p>
        </p:txBody>
      </p:sp>
      <p:sp>
        <p:nvSpPr>
          <p:cNvPr id="393" name="Google Shape;393;p45"/>
          <p:cNvSpPr txBox="1">
            <a:spLocks noGrp="1"/>
          </p:cNvSpPr>
          <p:nvPr>
            <p:ph type="body" idx="7"/>
          </p:nvPr>
        </p:nvSpPr>
        <p:spPr>
          <a:xfrm>
            <a:off x="3219300" y="1521625"/>
            <a:ext cx="2705400" cy="800400"/>
          </a:xfrm>
          <a:prstGeom prst="rect">
            <a:avLst/>
          </a:prstGeom>
        </p:spPr>
        <p:txBody>
          <a:bodyPr spcFirstLastPara="1" wrap="square" lIns="91425" tIns="91425" rIns="91425" bIns="91425" anchor="t" anchorCtr="0">
            <a:spAutoFit/>
          </a:bodyPr>
          <a:lstStyle/>
          <a:p>
            <a:pPr marL="0" lvl="0" indent="0" algn="l" rtl="0">
              <a:spcBef>
                <a:spcPts val="0"/>
              </a:spcBef>
              <a:spcAft>
                <a:spcPts val="1200"/>
              </a:spcAft>
              <a:buNone/>
            </a:pPr>
            <a:r>
              <a:rPr lang="en"/>
              <a:t>By working with faculty who offer contracts, they are able to build an academic portfolio that they can use as they transfer, or transition into their field of work</a:t>
            </a:r>
            <a:endParaRPr/>
          </a:p>
        </p:txBody>
      </p:sp>
      <p:sp>
        <p:nvSpPr>
          <p:cNvPr id="394" name="Google Shape;394;p45"/>
          <p:cNvSpPr txBox="1">
            <a:spLocks noGrp="1"/>
          </p:cNvSpPr>
          <p:nvPr>
            <p:ph type="subTitle" idx="8"/>
          </p:nvPr>
        </p:nvSpPr>
        <p:spPr>
          <a:xfrm>
            <a:off x="6057538" y="1182922"/>
            <a:ext cx="2705400" cy="354000"/>
          </a:xfrm>
          <a:prstGeom prst="rect">
            <a:avLst/>
          </a:prstGeom>
        </p:spPr>
        <p:txBody>
          <a:bodyPr spcFirstLastPara="1" wrap="square" lIns="91425" tIns="91425" rIns="91425" bIns="91425" anchor="t" anchorCtr="0">
            <a:spAutoFit/>
          </a:bodyPr>
          <a:lstStyle/>
          <a:p>
            <a:pPr marL="0" lvl="0" indent="0" algn="l" rtl="0">
              <a:spcBef>
                <a:spcPts val="0"/>
              </a:spcBef>
              <a:spcAft>
                <a:spcPts val="1200"/>
              </a:spcAft>
              <a:buNone/>
            </a:pPr>
            <a:r>
              <a:rPr lang="en" b="1">
                <a:latin typeface="Inter Tight"/>
                <a:ea typeface="Inter Tight"/>
                <a:cs typeface="Inter Tight"/>
                <a:sym typeface="Inter Tight"/>
              </a:rPr>
              <a:t>Transfer Guarantees</a:t>
            </a:r>
            <a:endParaRPr b="1">
              <a:latin typeface="Inter Tight"/>
              <a:ea typeface="Inter Tight"/>
              <a:cs typeface="Inter Tight"/>
              <a:sym typeface="Inter Tight"/>
            </a:endParaRPr>
          </a:p>
        </p:txBody>
      </p:sp>
      <p:sp>
        <p:nvSpPr>
          <p:cNvPr id="395" name="Google Shape;395;p45"/>
          <p:cNvSpPr txBox="1">
            <a:spLocks noGrp="1"/>
          </p:cNvSpPr>
          <p:nvPr>
            <p:ph type="body" idx="9"/>
          </p:nvPr>
        </p:nvSpPr>
        <p:spPr>
          <a:xfrm>
            <a:off x="6057538" y="1521625"/>
            <a:ext cx="2705400" cy="954300"/>
          </a:xfrm>
          <a:prstGeom prst="rect">
            <a:avLst/>
          </a:prstGeom>
        </p:spPr>
        <p:txBody>
          <a:bodyPr spcFirstLastPara="1" wrap="square" lIns="91425" tIns="91425" rIns="91425" bIns="91425" anchor="t" anchorCtr="0">
            <a:spAutoFit/>
          </a:bodyPr>
          <a:lstStyle/>
          <a:p>
            <a:pPr marL="0" lvl="0" indent="0" algn="l" rtl="0">
              <a:spcBef>
                <a:spcPts val="0"/>
              </a:spcBef>
              <a:spcAft>
                <a:spcPts val="1200"/>
              </a:spcAft>
              <a:buNone/>
            </a:pPr>
            <a:r>
              <a:rPr lang="en"/>
              <a:t>By completing 18 units of Honors credit, they are eligible to transfer to four-year colleges that have a transfer considerations established  via the HTCC, of which Grossmont is a member.</a:t>
            </a:r>
            <a:endParaRPr/>
          </a:p>
        </p:txBody>
      </p:sp>
      <p:sp>
        <p:nvSpPr>
          <p:cNvPr id="396" name="Google Shape;396;p45"/>
          <p:cNvSpPr/>
          <p:nvPr/>
        </p:nvSpPr>
        <p:spPr>
          <a:xfrm rot="-301234">
            <a:off x="5144687" y="2554516"/>
            <a:ext cx="322236" cy="322236"/>
          </a:xfrm>
          <a:prstGeom prst="rtTriangl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Inter Tight"/>
              <a:ea typeface="Inter Tight"/>
              <a:cs typeface="Inter Tight"/>
              <a:sym typeface="Inter Tight"/>
            </a:endParaRPr>
          </a:p>
        </p:txBody>
      </p:sp>
      <p:sp>
        <p:nvSpPr>
          <p:cNvPr id="397" name="Google Shape;397;p45"/>
          <p:cNvSpPr/>
          <p:nvPr/>
        </p:nvSpPr>
        <p:spPr>
          <a:xfrm>
            <a:off x="2603004" y="3374475"/>
            <a:ext cx="1099800" cy="549900"/>
          </a:xfrm>
          <a:prstGeom prst="rightArrow">
            <a:avLst>
              <a:gd name="adj1" fmla="val 50000"/>
              <a:gd name="adj2" fmla="val 7594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Inter Tight"/>
              <a:ea typeface="Inter Tight"/>
              <a:cs typeface="Inter Tight"/>
              <a:sym typeface="Inter Tight"/>
            </a:endParaRPr>
          </a:p>
        </p:txBody>
      </p:sp>
      <p:pic>
        <p:nvPicPr>
          <p:cNvPr id="398" name="Google Shape;398;p45"/>
          <p:cNvPicPr preferRelativeResize="0"/>
          <p:nvPr/>
        </p:nvPicPr>
        <p:blipFill rotWithShape="1">
          <a:blip r:embed="rId5">
            <a:alphaModFix/>
          </a:blip>
          <a:srcRect l="16675" r="16675"/>
          <a:stretch/>
        </p:blipFill>
        <p:spPr>
          <a:xfrm rot="300238">
            <a:off x="765662" y="2681294"/>
            <a:ext cx="1936380" cy="1936380"/>
          </a:xfrm>
          <a:prstGeom prst="snip1Rect">
            <a:avLst>
              <a:gd name="adj" fmla="val 16667"/>
            </a:avLst>
          </a:prstGeom>
          <a:noFill/>
          <a:ln>
            <a:noFill/>
          </a:ln>
        </p:spPr>
      </p:pic>
      <p:sp>
        <p:nvSpPr>
          <p:cNvPr id="399" name="Google Shape;399;p45"/>
          <p:cNvSpPr/>
          <p:nvPr/>
        </p:nvSpPr>
        <p:spPr>
          <a:xfrm rot="301234">
            <a:off x="2447569" y="2755146"/>
            <a:ext cx="322236" cy="322236"/>
          </a:xfrm>
          <a:prstGeom prst="rtTriangl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Inter Tight"/>
              <a:ea typeface="Inter Tight"/>
              <a:cs typeface="Inter Tight"/>
              <a:sym typeface="Inter Tight"/>
            </a:endParaRPr>
          </a:p>
        </p:txBody>
      </p:sp>
      <p:sp>
        <p:nvSpPr>
          <p:cNvPr id="400" name="Google Shape;400;p45"/>
          <p:cNvSpPr/>
          <p:nvPr/>
        </p:nvSpPr>
        <p:spPr>
          <a:xfrm rot="298323">
            <a:off x="8121130" y="2752891"/>
            <a:ext cx="321911" cy="321911"/>
          </a:xfrm>
          <a:prstGeom prst="rtTriangl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Inter Tight"/>
              <a:ea typeface="Inter Tight"/>
              <a:cs typeface="Inter Tight"/>
              <a:sym typeface="Inter Tigh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46"/>
          <p:cNvSpPr txBox="1">
            <a:spLocks noGrp="1"/>
          </p:cNvSpPr>
          <p:nvPr>
            <p:ph type="sldNum" idx="12"/>
          </p:nvPr>
        </p:nvSpPr>
        <p:spPr>
          <a:xfrm>
            <a:off x="8260675" y="205550"/>
            <a:ext cx="548700" cy="2925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fld id="{00000000-1234-1234-1234-123412341234}" type="slidenum">
              <a:rPr lang="en"/>
              <a:t>7</a:t>
            </a:fld>
            <a:endParaRPr/>
          </a:p>
        </p:txBody>
      </p:sp>
      <p:sp>
        <p:nvSpPr>
          <p:cNvPr id="406" name="Google Shape;406;p46"/>
          <p:cNvSpPr txBox="1">
            <a:spLocks noGrp="1"/>
          </p:cNvSpPr>
          <p:nvPr>
            <p:ph type="title"/>
          </p:nvPr>
        </p:nvSpPr>
        <p:spPr>
          <a:xfrm>
            <a:off x="333925" y="498050"/>
            <a:ext cx="7009200" cy="960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How to Structure the Honors Option</a:t>
            </a:r>
            <a:endParaRPr/>
          </a:p>
        </p:txBody>
      </p:sp>
      <p:sp>
        <p:nvSpPr>
          <p:cNvPr id="407" name="Google Shape;407;p46"/>
          <p:cNvSpPr txBox="1">
            <a:spLocks noGrp="1"/>
          </p:cNvSpPr>
          <p:nvPr>
            <p:ph type="subTitle" idx="3"/>
          </p:nvPr>
        </p:nvSpPr>
        <p:spPr>
          <a:xfrm>
            <a:off x="333925" y="205550"/>
            <a:ext cx="1353300" cy="292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accent1"/>
              </a:buClr>
              <a:buSzPts val="1100"/>
              <a:buFont typeface="Arial"/>
              <a:buNone/>
            </a:pPr>
            <a:r>
              <a:rPr lang="en"/>
              <a:t>Honors Contracts</a:t>
            </a:r>
            <a:endParaRPr/>
          </a:p>
        </p:txBody>
      </p:sp>
      <p:sp>
        <p:nvSpPr>
          <p:cNvPr id="408" name="Google Shape;408;p46"/>
          <p:cNvSpPr txBox="1"/>
          <p:nvPr/>
        </p:nvSpPr>
        <p:spPr>
          <a:xfrm>
            <a:off x="745500" y="1697600"/>
            <a:ext cx="7839300" cy="3168300"/>
          </a:xfrm>
          <a:prstGeom prst="rect">
            <a:avLst/>
          </a:prstGeom>
          <a:noFill/>
          <a:ln>
            <a:noFill/>
          </a:ln>
        </p:spPr>
        <p:txBody>
          <a:bodyPr spcFirstLastPara="1" wrap="square" lIns="91425" tIns="91425" rIns="91425" bIns="91425" anchor="t" anchorCtr="0">
            <a:noAutofit/>
          </a:bodyPr>
          <a:lstStyle/>
          <a:p>
            <a:pPr marL="457200" lvl="0" indent="-336550" algn="l" rtl="0">
              <a:spcBef>
                <a:spcPts val="0"/>
              </a:spcBef>
              <a:spcAft>
                <a:spcPts val="0"/>
              </a:spcAft>
              <a:buClr>
                <a:schemeClr val="lt1"/>
              </a:buClr>
              <a:buSzPts val="1700"/>
              <a:buFont typeface="Inter Tight"/>
              <a:buChar char="●"/>
            </a:pPr>
            <a:r>
              <a:rPr lang="en" sz="1700" dirty="0">
                <a:solidFill>
                  <a:schemeClr val="lt1"/>
                </a:solidFill>
                <a:latin typeface="Inter Tight"/>
                <a:ea typeface="Inter Tight"/>
                <a:cs typeface="Inter Tight"/>
                <a:sym typeface="Inter Tight"/>
              </a:rPr>
              <a:t>Honors courses should require a minimum </a:t>
            </a:r>
            <a:r>
              <a:rPr lang="en" sz="1700" b="1" dirty="0">
                <a:solidFill>
                  <a:schemeClr val="lt1"/>
                </a:solidFill>
                <a:latin typeface="Inter Tight"/>
                <a:ea typeface="Inter Tight"/>
                <a:cs typeface="Inter Tight"/>
                <a:sym typeface="Inter Tight"/>
              </a:rPr>
              <a:t>20% extra</a:t>
            </a:r>
            <a:r>
              <a:rPr lang="en" sz="1700" dirty="0">
                <a:solidFill>
                  <a:schemeClr val="lt1"/>
                </a:solidFill>
                <a:latin typeface="Inter Tight"/>
                <a:ea typeface="Inter Tight"/>
                <a:cs typeface="Inter Tight"/>
                <a:sym typeface="Inter Tight"/>
              </a:rPr>
              <a:t> workload for students who are in contact with the instructor</a:t>
            </a:r>
            <a:endParaRPr sz="1700" dirty="0">
              <a:solidFill>
                <a:schemeClr val="lt1"/>
              </a:solidFill>
              <a:latin typeface="Inter Tight"/>
              <a:ea typeface="Inter Tight"/>
              <a:cs typeface="Inter Tight"/>
              <a:sym typeface="Inter Tight"/>
            </a:endParaRPr>
          </a:p>
          <a:p>
            <a:pPr marL="914400" lvl="1" indent="-336550" algn="l" rtl="0">
              <a:spcBef>
                <a:spcPts val="0"/>
              </a:spcBef>
              <a:spcAft>
                <a:spcPts val="0"/>
              </a:spcAft>
              <a:buClr>
                <a:schemeClr val="lt1"/>
              </a:buClr>
              <a:buSzPts val="1700"/>
              <a:buFont typeface="Inter Tight"/>
              <a:buChar char="○"/>
            </a:pPr>
            <a:r>
              <a:rPr lang="en" sz="1700" dirty="0">
                <a:solidFill>
                  <a:schemeClr val="lt1"/>
                </a:solidFill>
                <a:latin typeface="Inter Tight"/>
                <a:ea typeface="Inter Tight"/>
                <a:cs typeface="Inter Tight"/>
                <a:sym typeface="Inter Tight"/>
              </a:rPr>
              <a:t>Ex: is a class operates with 400 total points, the honors student should complete at least another 80 points worth of work</a:t>
            </a:r>
            <a:endParaRPr sz="1700" dirty="0">
              <a:solidFill>
                <a:schemeClr val="lt1"/>
              </a:solidFill>
              <a:latin typeface="Inter Tight"/>
              <a:ea typeface="Inter Tight"/>
              <a:cs typeface="Inter Tight"/>
              <a:sym typeface="Inter Tight"/>
            </a:endParaRPr>
          </a:p>
          <a:p>
            <a:pPr marL="457200" lvl="0" indent="-336550" algn="l" rtl="0">
              <a:spcBef>
                <a:spcPts val="0"/>
              </a:spcBef>
              <a:spcAft>
                <a:spcPts val="0"/>
              </a:spcAft>
              <a:buClr>
                <a:schemeClr val="lt1"/>
              </a:buClr>
              <a:buSzPts val="1700"/>
              <a:buFont typeface="Inter Tight"/>
              <a:buChar char="●"/>
            </a:pPr>
            <a:r>
              <a:rPr lang="en" sz="1700" dirty="0">
                <a:solidFill>
                  <a:schemeClr val="lt1"/>
                </a:solidFill>
                <a:latin typeface="Inter Tight"/>
                <a:ea typeface="Inter Tight"/>
                <a:cs typeface="Inter Tight"/>
                <a:sym typeface="Inter Tight"/>
              </a:rPr>
              <a:t>Flexibility	</a:t>
            </a:r>
            <a:endParaRPr sz="1700" dirty="0">
              <a:solidFill>
                <a:schemeClr val="lt1"/>
              </a:solidFill>
              <a:latin typeface="Inter Tight"/>
              <a:ea typeface="Inter Tight"/>
              <a:cs typeface="Inter Tight"/>
              <a:sym typeface="Inter Tight"/>
            </a:endParaRPr>
          </a:p>
          <a:p>
            <a:pPr marL="914400" lvl="1" indent="-336550" algn="l" rtl="0">
              <a:spcBef>
                <a:spcPts val="0"/>
              </a:spcBef>
              <a:spcAft>
                <a:spcPts val="0"/>
              </a:spcAft>
              <a:buClr>
                <a:schemeClr val="lt1"/>
              </a:buClr>
              <a:buSzPts val="1700"/>
              <a:buFont typeface="Inter Tight"/>
              <a:buChar char="○"/>
            </a:pPr>
            <a:r>
              <a:rPr lang="en" sz="1700" dirty="0">
                <a:solidFill>
                  <a:schemeClr val="lt1"/>
                </a:solidFill>
                <a:latin typeface="Inter Tight"/>
                <a:ea typeface="Inter Tight"/>
                <a:cs typeface="Inter Tight"/>
                <a:sym typeface="Inter Tight"/>
              </a:rPr>
              <a:t>There is no set requirement for what you have students do, so long as it is pedagogically sound. You can have them do a project, res</a:t>
            </a:r>
            <a:r>
              <a:rPr lang="en-US" sz="1700" dirty="0">
                <a:solidFill>
                  <a:schemeClr val="lt1"/>
                </a:solidFill>
                <a:latin typeface="Inter Tight"/>
                <a:ea typeface="Inter Tight"/>
                <a:cs typeface="Inter Tight"/>
                <a:sym typeface="Inter Tight"/>
              </a:rPr>
              <a:t>e</a:t>
            </a:r>
            <a:r>
              <a:rPr lang="en" sz="1700" dirty="0">
                <a:solidFill>
                  <a:schemeClr val="lt1"/>
                </a:solidFill>
                <a:latin typeface="Inter Tight"/>
                <a:ea typeface="Inter Tight"/>
                <a:cs typeface="Inter Tight"/>
                <a:sym typeface="Inter Tight"/>
              </a:rPr>
              <a:t>arch papers, lead class discussions, do writing assignments with supplemental materials/authors that coincide with each content module for your class, etc. </a:t>
            </a:r>
            <a:endParaRPr sz="1700" dirty="0">
              <a:solidFill>
                <a:schemeClr val="lt1"/>
              </a:solidFill>
              <a:latin typeface="Inter Tight"/>
              <a:ea typeface="Inter Tight"/>
              <a:cs typeface="Inter Tight"/>
              <a:sym typeface="Inter Tight"/>
            </a:endParaRPr>
          </a:p>
          <a:p>
            <a:pPr marL="914400" lvl="1" indent="-336550" algn="l" rtl="0">
              <a:spcBef>
                <a:spcPts val="0"/>
              </a:spcBef>
              <a:spcAft>
                <a:spcPts val="0"/>
              </a:spcAft>
              <a:buClr>
                <a:schemeClr val="lt1"/>
              </a:buClr>
              <a:buSzPts val="1700"/>
              <a:buFont typeface="Inter Tight"/>
              <a:buChar char="○"/>
            </a:pPr>
            <a:r>
              <a:rPr lang="en" sz="1700" dirty="0">
                <a:solidFill>
                  <a:schemeClr val="lt1"/>
                </a:solidFill>
                <a:latin typeface="Inter Tight"/>
                <a:ea typeface="Inter Tight"/>
                <a:cs typeface="Inter Tight"/>
                <a:sym typeface="Inter Tight"/>
              </a:rPr>
              <a:t>These will vary by discipline. But it should be something that is meaningful, challenging, and relevant. </a:t>
            </a:r>
            <a:endParaRPr sz="1700" dirty="0">
              <a:solidFill>
                <a:schemeClr val="lt1"/>
              </a:solidFill>
              <a:latin typeface="Inter Tight"/>
              <a:ea typeface="Inter Tight"/>
              <a:cs typeface="Inter Tight"/>
              <a:sym typeface="Inter Tight"/>
            </a:endParaRPr>
          </a:p>
        </p:txBody>
      </p:sp>
      <p:sp>
        <p:nvSpPr>
          <p:cNvPr id="409" name="Google Shape;409;p46"/>
          <p:cNvSpPr txBox="1"/>
          <p:nvPr/>
        </p:nvSpPr>
        <p:spPr>
          <a:xfrm>
            <a:off x="1491000" y="3867275"/>
            <a:ext cx="67095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700">
              <a:solidFill>
                <a:schemeClr val="dk1"/>
              </a:solidFill>
              <a:latin typeface="Inter Tight"/>
              <a:ea typeface="Inter Tight"/>
              <a:cs typeface="Inter Tight"/>
              <a:sym typeface="Inter Tigh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99B056C-4B01-FDA8-19DA-58186AB0AA47}"/>
              </a:ext>
            </a:extLst>
          </p:cNvPr>
          <p:cNvSpPr>
            <a:spLocks noGrp="1"/>
          </p:cNvSpPr>
          <p:nvPr>
            <p:ph type="title"/>
          </p:nvPr>
        </p:nvSpPr>
        <p:spPr>
          <a:xfrm>
            <a:off x="0" y="260145"/>
            <a:ext cx="4176082" cy="1046410"/>
          </a:xfrm>
        </p:spPr>
        <p:txBody>
          <a:bodyPr/>
          <a:lstStyle/>
          <a:p>
            <a:r>
              <a:rPr lang="en-US" dirty="0"/>
              <a:t>What Should Be in the Honors Packet?</a:t>
            </a:r>
          </a:p>
        </p:txBody>
      </p:sp>
      <p:sp>
        <p:nvSpPr>
          <p:cNvPr id="19" name="Subtitle 18">
            <a:extLst>
              <a:ext uri="{FF2B5EF4-FFF2-40B4-BE49-F238E27FC236}">
                <a16:creationId xmlns:a16="http://schemas.microsoft.com/office/drawing/2014/main" id="{B9B6E7E0-6DA6-89DC-67C9-DA717E3AFAB4}"/>
              </a:ext>
            </a:extLst>
          </p:cNvPr>
          <p:cNvSpPr>
            <a:spLocks noGrp="1"/>
          </p:cNvSpPr>
          <p:nvPr>
            <p:ph type="subTitle" idx="1"/>
          </p:nvPr>
        </p:nvSpPr>
        <p:spPr>
          <a:xfrm>
            <a:off x="1149126" y="2209065"/>
            <a:ext cx="3234300" cy="3166991"/>
          </a:xfrm>
        </p:spPr>
        <p:txBody>
          <a:bodyPr/>
          <a:lstStyle/>
          <a:p>
            <a:pPr>
              <a:buFont typeface="Arial" panose="020B0604020202020204" pitchFamily="34" charset="0"/>
              <a:buChar char="•"/>
            </a:pPr>
            <a:r>
              <a:rPr lang="en-US" dirty="0"/>
              <a:t>Circle the numbers that align with what you will have the student do as part of their Honors work</a:t>
            </a:r>
          </a:p>
          <a:p>
            <a:pPr>
              <a:buFont typeface="Arial" panose="020B0604020202020204" pitchFamily="34" charset="0"/>
              <a:buChar char="•"/>
            </a:pPr>
            <a:r>
              <a:rPr lang="en-US" dirty="0"/>
              <a:t>Clearly articulate anything on the bottom lines that students are doing, such as specific assignments you want to highlight</a:t>
            </a:r>
          </a:p>
          <a:p>
            <a:pPr>
              <a:buFont typeface="Arial" panose="020B0604020202020204" pitchFamily="34" charset="0"/>
              <a:buChar char="•"/>
            </a:pPr>
            <a:r>
              <a:rPr lang="en-US" dirty="0"/>
              <a:t>Signatures for both the faculty and the student</a:t>
            </a:r>
          </a:p>
          <a:p>
            <a:pPr marL="120650" indent="0"/>
            <a:endParaRPr lang="en-US" dirty="0"/>
          </a:p>
        </p:txBody>
      </p:sp>
      <p:sp>
        <p:nvSpPr>
          <p:cNvPr id="20" name="Rectangle 19">
            <a:extLst>
              <a:ext uri="{FF2B5EF4-FFF2-40B4-BE49-F238E27FC236}">
                <a16:creationId xmlns:a16="http://schemas.microsoft.com/office/drawing/2014/main" id="{6F7C38F9-D9F9-70C4-10E9-083EAE0ABB93}"/>
              </a:ext>
            </a:extLst>
          </p:cNvPr>
          <p:cNvSpPr/>
          <p:nvPr/>
        </p:nvSpPr>
        <p:spPr>
          <a:xfrm>
            <a:off x="1149126" y="1720032"/>
            <a:ext cx="3422874" cy="41901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On the Contract</a:t>
            </a:r>
          </a:p>
        </p:txBody>
      </p:sp>
      <p:sp>
        <p:nvSpPr>
          <p:cNvPr id="21" name="Rectangle 20">
            <a:extLst>
              <a:ext uri="{FF2B5EF4-FFF2-40B4-BE49-F238E27FC236}">
                <a16:creationId xmlns:a16="http://schemas.microsoft.com/office/drawing/2014/main" id="{12DAF8BD-927F-9C13-D9E1-799FC897B938}"/>
              </a:ext>
            </a:extLst>
          </p:cNvPr>
          <p:cNvSpPr/>
          <p:nvPr/>
        </p:nvSpPr>
        <p:spPr>
          <a:xfrm>
            <a:off x="5106360" y="1720031"/>
            <a:ext cx="3422874" cy="41901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In the Packet</a:t>
            </a:r>
          </a:p>
        </p:txBody>
      </p:sp>
      <p:sp>
        <p:nvSpPr>
          <p:cNvPr id="22" name="Subtitle 18">
            <a:extLst>
              <a:ext uri="{FF2B5EF4-FFF2-40B4-BE49-F238E27FC236}">
                <a16:creationId xmlns:a16="http://schemas.microsoft.com/office/drawing/2014/main" id="{96207E89-6240-CDB9-3FB7-6C3EC6F5A3A8}"/>
              </a:ext>
            </a:extLst>
          </p:cNvPr>
          <p:cNvSpPr txBox="1">
            <a:spLocks/>
          </p:cNvSpPr>
          <p:nvPr/>
        </p:nvSpPr>
        <p:spPr>
          <a:xfrm>
            <a:off x="5200647" y="2209065"/>
            <a:ext cx="3234300" cy="2421402"/>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L="457200" marR="0" lvl="0" indent="-336550" algn="l" rtl="0">
              <a:lnSpc>
                <a:spcPct val="95000"/>
              </a:lnSpc>
              <a:spcBef>
                <a:spcPts val="0"/>
              </a:spcBef>
              <a:spcAft>
                <a:spcPts val="0"/>
              </a:spcAft>
              <a:buClr>
                <a:schemeClr val="dk1"/>
              </a:buClr>
              <a:buSzPts val="1700"/>
              <a:buFont typeface="Inter Tight"/>
              <a:buNone/>
              <a:defRPr sz="1700" b="0" i="0" u="none" strike="noStrike" cap="none">
                <a:solidFill>
                  <a:schemeClr val="dk1"/>
                </a:solidFill>
                <a:latin typeface="Inter Tight"/>
                <a:ea typeface="Inter Tight"/>
                <a:cs typeface="Inter Tight"/>
                <a:sym typeface="Inter Tight"/>
              </a:defRPr>
            </a:lvl1pPr>
            <a:lvl2pPr marL="914400" marR="0" lvl="1" indent="-336550" algn="l" rtl="0">
              <a:lnSpc>
                <a:spcPct val="95000"/>
              </a:lnSpc>
              <a:spcBef>
                <a:spcPts val="0"/>
              </a:spcBef>
              <a:spcAft>
                <a:spcPts val="0"/>
              </a:spcAft>
              <a:buClr>
                <a:schemeClr val="dk1"/>
              </a:buClr>
              <a:buSzPts val="1700"/>
              <a:buFont typeface="Inter Tight"/>
              <a:buNone/>
              <a:defRPr sz="1700" b="0" i="0" u="none" strike="noStrike" cap="none">
                <a:solidFill>
                  <a:schemeClr val="dk1"/>
                </a:solidFill>
                <a:latin typeface="Inter Tight"/>
                <a:ea typeface="Inter Tight"/>
                <a:cs typeface="Inter Tight"/>
                <a:sym typeface="Inter Tight"/>
              </a:defRPr>
            </a:lvl2pPr>
            <a:lvl3pPr marL="1371600" marR="0" lvl="2" indent="-336550" algn="l" rtl="0">
              <a:lnSpc>
                <a:spcPct val="95000"/>
              </a:lnSpc>
              <a:spcBef>
                <a:spcPts val="0"/>
              </a:spcBef>
              <a:spcAft>
                <a:spcPts val="0"/>
              </a:spcAft>
              <a:buClr>
                <a:schemeClr val="dk1"/>
              </a:buClr>
              <a:buSzPts val="1700"/>
              <a:buFont typeface="Inter Tight"/>
              <a:buNone/>
              <a:defRPr sz="1700" b="0" i="0" u="none" strike="noStrike" cap="none">
                <a:solidFill>
                  <a:schemeClr val="dk1"/>
                </a:solidFill>
                <a:latin typeface="Inter Tight"/>
                <a:ea typeface="Inter Tight"/>
                <a:cs typeface="Inter Tight"/>
                <a:sym typeface="Inter Tight"/>
              </a:defRPr>
            </a:lvl3pPr>
            <a:lvl4pPr marL="1828800" marR="0" lvl="3" indent="-336550" algn="l" rtl="0">
              <a:lnSpc>
                <a:spcPct val="95000"/>
              </a:lnSpc>
              <a:spcBef>
                <a:spcPts val="0"/>
              </a:spcBef>
              <a:spcAft>
                <a:spcPts val="0"/>
              </a:spcAft>
              <a:buClr>
                <a:schemeClr val="dk1"/>
              </a:buClr>
              <a:buSzPts val="1700"/>
              <a:buFont typeface="Inter Tight"/>
              <a:buNone/>
              <a:defRPr sz="1700" b="0" i="0" u="none" strike="noStrike" cap="none">
                <a:solidFill>
                  <a:schemeClr val="dk1"/>
                </a:solidFill>
                <a:latin typeface="Inter Tight"/>
                <a:ea typeface="Inter Tight"/>
                <a:cs typeface="Inter Tight"/>
                <a:sym typeface="Inter Tight"/>
              </a:defRPr>
            </a:lvl4pPr>
            <a:lvl5pPr marL="2286000" marR="0" lvl="4" indent="-336550" algn="l" rtl="0">
              <a:lnSpc>
                <a:spcPct val="95000"/>
              </a:lnSpc>
              <a:spcBef>
                <a:spcPts val="0"/>
              </a:spcBef>
              <a:spcAft>
                <a:spcPts val="0"/>
              </a:spcAft>
              <a:buClr>
                <a:schemeClr val="dk1"/>
              </a:buClr>
              <a:buSzPts val="1700"/>
              <a:buFont typeface="Inter Tight"/>
              <a:buNone/>
              <a:defRPr sz="1700" b="0" i="0" u="none" strike="noStrike" cap="none">
                <a:solidFill>
                  <a:schemeClr val="dk1"/>
                </a:solidFill>
                <a:latin typeface="Inter Tight"/>
                <a:ea typeface="Inter Tight"/>
                <a:cs typeface="Inter Tight"/>
                <a:sym typeface="Inter Tight"/>
              </a:defRPr>
            </a:lvl5pPr>
            <a:lvl6pPr marL="2743200" marR="0" lvl="5" indent="-336550" algn="l" rtl="0">
              <a:lnSpc>
                <a:spcPct val="95000"/>
              </a:lnSpc>
              <a:spcBef>
                <a:spcPts val="0"/>
              </a:spcBef>
              <a:spcAft>
                <a:spcPts val="0"/>
              </a:spcAft>
              <a:buClr>
                <a:schemeClr val="dk1"/>
              </a:buClr>
              <a:buSzPts val="1700"/>
              <a:buFont typeface="Inter Tight"/>
              <a:buNone/>
              <a:defRPr sz="1700" b="0" i="0" u="none" strike="noStrike" cap="none">
                <a:solidFill>
                  <a:schemeClr val="dk1"/>
                </a:solidFill>
                <a:latin typeface="Inter Tight"/>
                <a:ea typeface="Inter Tight"/>
                <a:cs typeface="Inter Tight"/>
                <a:sym typeface="Inter Tight"/>
              </a:defRPr>
            </a:lvl6pPr>
            <a:lvl7pPr marL="3200400" marR="0" lvl="6" indent="-336550" algn="l" rtl="0">
              <a:lnSpc>
                <a:spcPct val="95000"/>
              </a:lnSpc>
              <a:spcBef>
                <a:spcPts val="0"/>
              </a:spcBef>
              <a:spcAft>
                <a:spcPts val="0"/>
              </a:spcAft>
              <a:buClr>
                <a:schemeClr val="dk1"/>
              </a:buClr>
              <a:buSzPts val="1700"/>
              <a:buFont typeface="Inter Tight"/>
              <a:buNone/>
              <a:defRPr sz="1700" b="0" i="0" u="none" strike="noStrike" cap="none">
                <a:solidFill>
                  <a:schemeClr val="dk1"/>
                </a:solidFill>
                <a:latin typeface="Inter Tight"/>
                <a:ea typeface="Inter Tight"/>
                <a:cs typeface="Inter Tight"/>
                <a:sym typeface="Inter Tight"/>
              </a:defRPr>
            </a:lvl7pPr>
            <a:lvl8pPr marL="3657600" marR="0" lvl="7" indent="-336550" algn="l" rtl="0">
              <a:lnSpc>
                <a:spcPct val="95000"/>
              </a:lnSpc>
              <a:spcBef>
                <a:spcPts val="0"/>
              </a:spcBef>
              <a:spcAft>
                <a:spcPts val="0"/>
              </a:spcAft>
              <a:buClr>
                <a:schemeClr val="dk1"/>
              </a:buClr>
              <a:buSzPts val="1700"/>
              <a:buFont typeface="Inter Tight"/>
              <a:buNone/>
              <a:defRPr sz="1700" b="0" i="0" u="none" strike="noStrike" cap="none">
                <a:solidFill>
                  <a:schemeClr val="dk1"/>
                </a:solidFill>
                <a:latin typeface="Inter Tight"/>
                <a:ea typeface="Inter Tight"/>
                <a:cs typeface="Inter Tight"/>
                <a:sym typeface="Inter Tight"/>
              </a:defRPr>
            </a:lvl8pPr>
            <a:lvl9pPr marL="4114800" marR="0" lvl="8" indent="-336550" algn="l" rtl="0">
              <a:lnSpc>
                <a:spcPct val="95000"/>
              </a:lnSpc>
              <a:spcBef>
                <a:spcPts val="0"/>
              </a:spcBef>
              <a:spcAft>
                <a:spcPts val="0"/>
              </a:spcAft>
              <a:buClr>
                <a:schemeClr val="dk1"/>
              </a:buClr>
              <a:buSzPts val="1700"/>
              <a:buFont typeface="Inter Tight"/>
              <a:buNone/>
              <a:defRPr sz="1700" b="0" i="0" u="none" strike="noStrike" cap="none">
                <a:solidFill>
                  <a:schemeClr val="dk1"/>
                </a:solidFill>
                <a:latin typeface="Inter Tight"/>
                <a:ea typeface="Inter Tight"/>
                <a:cs typeface="Inter Tight"/>
                <a:sym typeface="Inter Tight"/>
              </a:defRPr>
            </a:lvl9pPr>
          </a:lstStyle>
          <a:p>
            <a:pPr>
              <a:buFont typeface="Arial" panose="020B0604020202020204" pitchFamily="34" charset="0"/>
              <a:buChar char="•"/>
            </a:pPr>
            <a:r>
              <a:rPr lang="en-US" dirty="0"/>
              <a:t>Signed Honors contract </a:t>
            </a:r>
          </a:p>
          <a:p>
            <a:pPr>
              <a:buFont typeface="Arial" panose="020B0604020202020204" pitchFamily="34" charset="0"/>
              <a:buChar char="•"/>
            </a:pPr>
            <a:endParaRPr lang="en-US" dirty="0"/>
          </a:p>
          <a:p>
            <a:pPr>
              <a:buFont typeface="Arial" panose="020B0604020202020204" pitchFamily="34" charset="0"/>
              <a:buChar char="•"/>
            </a:pPr>
            <a:r>
              <a:rPr lang="en-US" dirty="0"/>
              <a:t>Regular course syllabus with Honors addendum (reflecting the 20% more workload)</a:t>
            </a:r>
          </a:p>
          <a:p>
            <a:pPr>
              <a:buFont typeface="Arial" panose="020B0604020202020204" pitchFamily="34" charset="0"/>
              <a:buChar char="•"/>
            </a:pPr>
            <a:endParaRPr lang="en-US" dirty="0"/>
          </a:p>
          <a:p>
            <a:pPr>
              <a:buFont typeface="Arial" panose="020B0604020202020204" pitchFamily="34" charset="0"/>
              <a:buChar char="•"/>
            </a:pPr>
            <a:r>
              <a:rPr lang="en-US" dirty="0"/>
              <a:t>Student unofficial transcript</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3308776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pic>
        <p:nvPicPr>
          <p:cNvPr id="414" name="Google Shape;414;p47" descr="Green DNA."/>
          <p:cNvPicPr preferRelativeResize="0"/>
          <p:nvPr/>
        </p:nvPicPr>
        <p:blipFill rotWithShape="1">
          <a:blip r:embed="rId3">
            <a:alphaModFix/>
          </a:blip>
          <a:srcRect l="11860" r="11867"/>
          <a:stretch/>
        </p:blipFill>
        <p:spPr>
          <a:xfrm rot="300026">
            <a:off x="4900596" y="846628"/>
            <a:ext cx="3954651" cy="3455652"/>
          </a:xfrm>
          <a:prstGeom prst="snip1Rect">
            <a:avLst>
              <a:gd name="adj" fmla="val 16667"/>
            </a:avLst>
          </a:prstGeom>
          <a:noFill/>
          <a:ln>
            <a:noFill/>
          </a:ln>
        </p:spPr>
      </p:pic>
      <p:sp>
        <p:nvSpPr>
          <p:cNvPr id="415" name="Google Shape;415;p47"/>
          <p:cNvSpPr txBox="1">
            <a:spLocks noGrp="1"/>
          </p:cNvSpPr>
          <p:nvPr>
            <p:ph type="subTitle" idx="4"/>
          </p:nvPr>
        </p:nvSpPr>
        <p:spPr>
          <a:xfrm>
            <a:off x="333925" y="205550"/>
            <a:ext cx="1353300" cy="2925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Clr>
                <a:schemeClr val="accent1"/>
              </a:buClr>
              <a:buSzPts val="1100"/>
              <a:buNone/>
            </a:pPr>
            <a:r>
              <a:rPr lang="en"/>
              <a:t>Honors Contracts</a:t>
            </a:r>
            <a:endParaRPr/>
          </a:p>
        </p:txBody>
      </p:sp>
      <p:sp>
        <p:nvSpPr>
          <p:cNvPr id="416" name="Google Shape;416;p47"/>
          <p:cNvSpPr txBox="1">
            <a:spLocks noGrp="1"/>
          </p:cNvSpPr>
          <p:nvPr>
            <p:ph type="sldNum" idx="12"/>
          </p:nvPr>
        </p:nvSpPr>
        <p:spPr>
          <a:xfrm>
            <a:off x="8260675" y="205550"/>
            <a:ext cx="548700" cy="2925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fld id="{00000000-1234-1234-1234-123412341234}" type="slidenum">
              <a:rPr lang="en"/>
              <a:t>9</a:t>
            </a:fld>
            <a:endParaRPr/>
          </a:p>
        </p:txBody>
      </p:sp>
      <p:sp>
        <p:nvSpPr>
          <p:cNvPr id="417" name="Google Shape;417;p47"/>
          <p:cNvSpPr txBox="1">
            <a:spLocks noGrp="1"/>
          </p:cNvSpPr>
          <p:nvPr>
            <p:ph type="title"/>
          </p:nvPr>
        </p:nvSpPr>
        <p:spPr>
          <a:xfrm>
            <a:off x="333925" y="873775"/>
            <a:ext cx="4581600" cy="1041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Honors Transfer Council of CA (HTCC)</a:t>
            </a:r>
            <a:endParaRPr/>
          </a:p>
        </p:txBody>
      </p:sp>
      <p:sp>
        <p:nvSpPr>
          <p:cNvPr id="418" name="Google Shape;418;p47"/>
          <p:cNvSpPr txBox="1">
            <a:spLocks noGrp="1"/>
          </p:cNvSpPr>
          <p:nvPr>
            <p:ph type="body" idx="1"/>
          </p:nvPr>
        </p:nvSpPr>
        <p:spPr>
          <a:xfrm>
            <a:off x="333925" y="2075200"/>
            <a:ext cx="4423500" cy="2432100"/>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None/>
            </a:pPr>
            <a:r>
              <a:rPr lang="en" dirty="0"/>
              <a:t>Partnership of CA community colleges, that establish transfer consideration agreements for the CC’s within their network and for students who complete an honors degree at the CC. They host an annual conference (usually in Orange County) for students completing research projects</a:t>
            </a:r>
            <a:endParaRPr dirty="0"/>
          </a:p>
          <a:p>
            <a:pPr marL="0" lvl="0" indent="0" algn="l" rtl="0">
              <a:spcBef>
                <a:spcPts val="1200"/>
              </a:spcBef>
              <a:spcAft>
                <a:spcPts val="1200"/>
              </a:spcAft>
              <a:buNone/>
            </a:pPr>
            <a:r>
              <a:rPr lang="en" b="1" u="sng" dirty="0">
                <a:solidFill>
                  <a:schemeClr val="hlink"/>
                </a:solidFill>
                <a:hlinkClick r:id="rId4"/>
              </a:rPr>
              <a:t>HTCC Website Here</a:t>
            </a:r>
            <a:endParaRPr b="1" dirty="0"/>
          </a:p>
        </p:txBody>
      </p:sp>
      <p:sp>
        <p:nvSpPr>
          <p:cNvPr id="419" name="Google Shape;419;p47"/>
          <p:cNvSpPr/>
          <p:nvPr/>
        </p:nvSpPr>
        <p:spPr>
          <a:xfrm rot="299037">
            <a:off x="8398269" y="999888"/>
            <a:ext cx="576680" cy="577876"/>
          </a:xfrm>
          <a:prstGeom prst="rtTriangl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2"/>
                </a:solidFill>
                <a:latin typeface="Inter Tight SemiBold"/>
                <a:ea typeface="Inter Tight SemiBold"/>
                <a:cs typeface="Inter Tight SemiBold"/>
                <a:sym typeface="Inter Tight SemiBold"/>
              </a:rPr>
              <a:t> </a:t>
            </a:r>
            <a:endParaRPr>
              <a:solidFill>
                <a:schemeClr val="lt2"/>
              </a:solidFill>
              <a:latin typeface="Inter Tight SemiBold"/>
              <a:ea typeface="Inter Tight SemiBold"/>
              <a:cs typeface="Inter Tight SemiBold"/>
              <a:sym typeface="Inter Tight SemiBold"/>
            </a:endParaRPr>
          </a:p>
        </p:txBody>
      </p:sp>
    </p:spTree>
  </p:cSld>
  <p:clrMapOvr>
    <a:masterClrMapping/>
  </p:clrMapOvr>
</p:sld>
</file>

<file path=ppt/theme/theme1.xml><?xml version="1.0" encoding="utf-8"?>
<a:theme xmlns:a="http://schemas.openxmlformats.org/drawingml/2006/main" name="Lesson 1">
  <a:themeElements>
    <a:clrScheme name="Simple Light">
      <a:dk1>
        <a:srgbClr val="137C3F"/>
      </a:dk1>
      <a:lt1>
        <a:srgbClr val="FFFCF5"/>
      </a:lt1>
      <a:dk2>
        <a:srgbClr val="146AEB"/>
      </a:dk2>
      <a:lt2>
        <a:srgbClr val="FBA084"/>
      </a:lt2>
      <a:accent1>
        <a:srgbClr val="000000"/>
      </a:accent1>
      <a:accent2>
        <a:srgbClr val="FFFFB3"/>
      </a:accent2>
      <a:accent3>
        <a:srgbClr val="B6D7A8"/>
      </a:accent3>
      <a:accent4>
        <a:srgbClr val="A4C2F4"/>
      </a:accent4>
      <a:accent5>
        <a:srgbClr val="B6D7A8"/>
      </a:accent5>
      <a:accent6>
        <a:srgbClr val="B4A7D6"/>
      </a:accent6>
      <a:hlink>
        <a:srgbClr val="146AE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1018</Words>
  <Application>Microsoft Macintosh PowerPoint</Application>
  <PresentationFormat>On-screen Show (16:9)</PresentationFormat>
  <Paragraphs>102</Paragraphs>
  <Slides>13</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Inter Tight Medium</vt:lpstr>
      <vt:lpstr>Inter Tight SemiBold</vt:lpstr>
      <vt:lpstr>Arial</vt:lpstr>
      <vt:lpstr>Inter Tight</vt:lpstr>
      <vt:lpstr>Lesson 1</vt:lpstr>
      <vt:lpstr>Honors Contracts</vt:lpstr>
      <vt:lpstr>Table of Contents</vt:lpstr>
      <vt:lpstr>Who is Eligible Among My Students? </vt:lpstr>
      <vt:lpstr>Why Honors Contracts?</vt:lpstr>
      <vt:lpstr>What’s in it for Me?! (Faculty)</vt:lpstr>
      <vt:lpstr>What’s in it for Them?! (Students)</vt:lpstr>
      <vt:lpstr>How to Structure the Honors Option</vt:lpstr>
      <vt:lpstr>What Should Be in the Honors Packet?</vt:lpstr>
      <vt:lpstr>Honors Transfer Council of CA (HTCC)</vt:lpstr>
      <vt:lpstr>PowerPoint Presentation</vt:lpstr>
      <vt:lpstr>What About the Honors Degree?</vt:lpstr>
      <vt:lpstr>Explaining the Difference</vt:lpstr>
      <vt:lpstr>Still Have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Honors Contracts</dc:title>
  <cp:lastModifiedBy>Harpin, Natalye</cp:lastModifiedBy>
  <cp:revision>2</cp:revision>
  <dcterms:modified xsi:type="dcterms:W3CDTF">2026-05-08T01:13:34Z</dcterms:modified>
</cp:coreProperties>
</file>